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24387175" cy="13716000"/>
  <p:notesSz cx="24387175" cy="13716000"/>
  <p:embeddedFontLst>
    <p:embeddedFont>
      <p:font typeface="Calibri" pitchFamily="34" charset="0"/>
      <p:regular r:id="rId8"/>
      <p:bold r:id="rId9"/>
      <p:italic r:id="rId10"/>
      <p:boldItalic r:id="rId11"/>
    </p:embeddedFont>
  </p:embeddedFontLst>
  <p:defaultTextStyle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23" d="100"/>
          <a:sy n="23" d="100"/>
        </p:scale>
        <p:origin x="-1638" y="-588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0567988" cy="685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3814425" y="0"/>
            <a:ext cx="10566400" cy="685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111E9-255C-4125-B166-D1DB0CF7E761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21588" y="1028700"/>
            <a:ext cx="9144000" cy="5143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438400" y="6515100"/>
            <a:ext cx="19510375" cy="6172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028613"/>
            <a:ext cx="10567988" cy="685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3814425" y="13028613"/>
            <a:ext cx="10566400" cy="685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5CE-54DF-4AFD-A7F0-4538B6D87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42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C75CE-54DF-4AFD-A7F0-4538B6D87C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33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media8.svg"/><Relationship Id="rId26" Type="http://schemas.openxmlformats.org/officeDocument/2006/relationships/image" Target="../media/media12.svg"/><Relationship Id="rId39" Type="http://schemas.openxmlformats.org/officeDocument/2006/relationships/image" Target="../media/image19.png"/><Relationship Id="rId21" Type="http://schemas.openxmlformats.org/officeDocument/2006/relationships/image" Target="../media/image10.png"/><Relationship Id="rId34" Type="http://schemas.openxmlformats.org/officeDocument/2006/relationships/image" Target="../media/media16.svg"/><Relationship Id="rId42" Type="http://schemas.openxmlformats.org/officeDocument/2006/relationships/image" Target="../media/media20.svg"/><Relationship Id="rId47" Type="http://schemas.openxmlformats.org/officeDocument/2006/relationships/image" Target="../media/image23.png"/><Relationship Id="rId50" Type="http://schemas.openxmlformats.org/officeDocument/2006/relationships/image" Target="../media/media24.svg"/><Relationship Id="rId55" Type="http://schemas.openxmlformats.org/officeDocument/2006/relationships/image" Target="../media/image27.png"/><Relationship Id="rId7" Type="http://schemas.openxmlformats.org/officeDocument/2006/relationships/image" Target="../media/image3.png"/><Relationship Id="rId12" Type="http://schemas.openxmlformats.org/officeDocument/2006/relationships/image" Target="../media/media5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media18.svg"/><Relationship Id="rId46" Type="http://schemas.openxmlformats.org/officeDocument/2006/relationships/image" Target="../media/media2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media7.svg"/><Relationship Id="rId20" Type="http://schemas.openxmlformats.org/officeDocument/2006/relationships/image" Target="../media/media9.svg"/><Relationship Id="rId29" Type="http://schemas.openxmlformats.org/officeDocument/2006/relationships/image" Target="../media/image14.png"/><Relationship Id="rId41" Type="http://schemas.openxmlformats.org/officeDocument/2006/relationships/image" Target="../media/image20.png"/><Relationship Id="rId54" Type="http://schemas.openxmlformats.org/officeDocument/2006/relationships/image" Target="../media/media2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media2.svg"/><Relationship Id="rId11" Type="http://schemas.openxmlformats.org/officeDocument/2006/relationships/image" Target="../media/image5.png"/><Relationship Id="rId24" Type="http://schemas.openxmlformats.org/officeDocument/2006/relationships/image" Target="../media/media11.svg"/><Relationship Id="rId32" Type="http://schemas.openxmlformats.org/officeDocument/2006/relationships/image" Target="../media/media15.svg"/><Relationship Id="rId37" Type="http://schemas.openxmlformats.org/officeDocument/2006/relationships/image" Target="../media/image18.png"/><Relationship Id="rId40" Type="http://schemas.openxmlformats.org/officeDocument/2006/relationships/image" Target="../media/media19.svg"/><Relationship Id="rId45" Type="http://schemas.openxmlformats.org/officeDocument/2006/relationships/image" Target="../media/image22.png"/><Relationship Id="rId53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media13.svg"/><Relationship Id="rId36" Type="http://schemas.openxmlformats.org/officeDocument/2006/relationships/image" Target="../media/media17.svg"/><Relationship Id="rId49" Type="http://schemas.openxmlformats.org/officeDocument/2006/relationships/image" Target="../media/image24.png"/><Relationship Id="rId10" Type="http://schemas.openxmlformats.org/officeDocument/2006/relationships/image" Target="../media/media4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media21.svg"/><Relationship Id="rId52" Type="http://schemas.openxmlformats.org/officeDocument/2006/relationships/image" Target="../media/media25.svg"/><Relationship Id="rId4" Type="http://schemas.openxmlformats.org/officeDocument/2006/relationships/image" Target="../media/media1.svg"/><Relationship Id="rId9" Type="http://schemas.openxmlformats.org/officeDocument/2006/relationships/image" Target="../media/image4.png"/><Relationship Id="rId14" Type="http://schemas.openxmlformats.org/officeDocument/2006/relationships/image" Target="../media/media6.svg"/><Relationship Id="rId22" Type="http://schemas.openxmlformats.org/officeDocument/2006/relationships/image" Target="../media/media10.svg"/><Relationship Id="rId27" Type="http://schemas.openxmlformats.org/officeDocument/2006/relationships/image" Target="../media/image13.png"/><Relationship Id="rId30" Type="http://schemas.openxmlformats.org/officeDocument/2006/relationships/image" Target="../media/media14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Relationship Id="rId48" Type="http://schemas.openxmlformats.org/officeDocument/2006/relationships/image" Target="../media/media23.svg"/><Relationship Id="rId56" Type="http://schemas.openxmlformats.org/officeDocument/2006/relationships/image" Target="../media/image28.png"/><Relationship Id="rId8" Type="http://schemas.openxmlformats.org/officeDocument/2006/relationships/image" Target="../media/media3.svg"/><Relationship Id="rId51" Type="http://schemas.openxmlformats.org/officeDocument/2006/relationships/image" Target="../media/image25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media32.svg"/><Relationship Id="rId18" Type="http://schemas.openxmlformats.org/officeDocument/2006/relationships/image" Target="../media/image37.png"/><Relationship Id="rId26" Type="http://schemas.openxmlformats.org/officeDocument/2006/relationships/image" Target="../media/image41.png"/><Relationship Id="rId39" Type="http://schemas.openxmlformats.org/officeDocument/2006/relationships/image" Target="../media/media45.svg"/><Relationship Id="rId21" Type="http://schemas.openxmlformats.org/officeDocument/2006/relationships/image" Target="../media/media36.svg"/><Relationship Id="rId34" Type="http://schemas.openxmlformats.org/officeDocument/2006/relationships/image" Target="../media/image45.png"/><Relationship Id="rId42" Type="http://schemas.openxmlformats.org/officeDocument/2006/relationships/image" Target="../media/media46.svg"/><Relationship Id="rId47" Type="http://schemas.openxmlformats.org/officeDocument/2006/relationships/image" Target="../media/image52.png"/><Relationship Id="rId50" Type="http://schemas.openxmlformats.org/officeDocument/2006/relationships/image" Target="../media/image53.png"/><Relationship Id="rId55" Type="http://schemas.openxmlformats.org/officeDocument/2006/relationships/image" Target="../media/media52.svg"/><Relationship Id="rId7" Type="http://schemas.openxmlformats.org/officeDocument/2006/relationships/image" Target="../media/media29.svg"/><Relationship Id="rId12" Type="http://schemas.openxmlformats.org/officeDocument/2006/relationships/image" Target="../media/image34.png"/><Relationship Id="rId17" Type="http://schemas.openxmlformats.org/officeDocument/2006/relationships/image" Target="../media/media34.svg"/><Relationship Id="rId25" Type="http://schemas.openxmlformats.org/officeDocument/2006/relationships/image" Target="../media/media38.svg"/><Relationship Id="rId33" Type="http://schemas.openxmlformats.org/officeDocument/2006/relationships/image" Target="../media/media42.svg"/><Relationship Id="rId38" Type="http://schemas.openxmlformats.org/officeDocument/2006/relationships/image" Target="../media/image47.png"/><Relationship Id="rId46" Type="http://schemas.openxmlformats.org/officeDocument/2006/relationships/image" Target="../media/media48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image" Target="../media/media40.svg"/><Relationship Id="rId41" Type="http://schemas.openxmlformats.org/officeDocument/2006/relationships/image" Target="../media/image49.png"/><Relationship Id="rId5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media31.svg"/><Relationship Id="rId24" Type="http://schemas.openxmlformats.org/officeDocument/2006/relationships/image" Target="../media/image40.png"/><Relationship Id="rId32" Type="http://schemas.openxmlformats.org/officeDocument/2006/relationships/image" Target="../media/image44.png"/><Relationship Id="rId37" Type="http://schemas.openxmlformats.org/officeDocument/2006/relationships/image" Target="../media/media44.svg"/><Relationship Id="rId40" Type="http://schemas.openxmlformats.org/officeDocument/2006/relationships/image" Target="../media/image48.png"/><Relationship Id="rId45" Type="http://schemas.openxmlformats.org/officeDocument/2006/relationships/image" Target="../media/image51.png"/><Relationship Id="rId53" Type="http://schemas.openxmlformats.org/officeDocument/2006/relationships/image" Target="../media/media51.svg"/><Relationship Id="rId5" Type="http://schemas.openxmlformats.org/officeDocument/2006/relationships/image" Target="../media/media28.svg"/><Relationship Id="rId15" Type="http://schemas.openxmlformats.org/officeDocument/2006/relationships/image" Target="../media/media33.svg"/><Relationship Id="rId23" Type="http://schemas.openxmlformats.org/officeDocument/2006/relationships/image" Target="../media/media37.svg"/><Relationship Id="rId28" Type="http://schemas.openxmlformats.org/officeDocument/2006/relationships/image" Target="../media/image42.png"/><Relationship Id="rId36" Type="http://schemas.openxmlformats.org/officeDocument/2006/relationships/image" Target="../media/image46.png"/><Relationship Id="rId49" Type="http://schemas.openxmlformats.org/officeDocument/2006/relationships/image" Target="../media/media49.svg"/><Relationship Id="rId57" Type="http://schemas.openxmlformats.org/officeDocument/2006/relationships/image" Target="../media/image28.png"/><Relationship Id="rId10" Type="http://schemas.openxmlformats.org/officeDocument/2006/relationships/image" Target="../media/image33.png"/><Relationship Id="rId19" Type="http://schemas.openxmlformats.org/officeDocument/2006/relationships/image" Target="../media/media35.svg"/><Relationship Id="rId31" Type="http://schemas.openxmlformats.org/officeDocument/2006/relationships/image" Target="../media/media41.svg"/><Relationship Id="rId44" Type="http://schemas.openxmlformats.org/officeDocument/2006/relationships/image" Target="../media/media47.svg"/><Relationship Id="rId52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media30.svg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openxmlformats.org/officeDocument/2006/relationships/image" Target="../media/media39.svg"/><Relationship Id="rId30" Type="http://schemas.openxmlformats.org/officeDocument/2006/relationships/image" Target="../media/image43.png"/><Relationship Id="rId35" Type="http://schemas.openxmlformats.org/officeDocument/2006/relationships/image" Target="../media/media43.svg"/><Relationship Id="rId43" Type="http://schemas.openxmlformats.org/officeDocument/2006/relationships/image" Target="../media/image50.png"/><Relationship Id="rId56" Type="http://schemas.openxmlformats.org/officeDocument/2006/relationships/image" Target="../media/image27.png"/><Relationship Id="rId8" Type="http://schemas.openxmlformats.org/officeDocument/2006/relationships/image" Target="../media/image32.png"/><Relationship Id="rId51" Type="http://schemas.openxmlformats.org/officeDocument/2006/relationships/image" Target="../media/media50.svg"/><Relationship Id="rId3" Type="http://schemas.openxmlformats.org/officeDocument/2006/relationships/image" Target="../media/media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media57.svg"/><Relationship Id="rId18" Type="http://schemas.openxmlformats.org/officeDocument/2006/relationships/image" Target="../media/image60.png"/><Relationship Id="rId26" Type="http://schemas.openxmlformats.org/officeDocument/2006/relationships/image" Target="../media/image65.png"/><Relationship Id="rId39" Type="http://schemas.openxmlformats.org/officeDocument/2006/relationships/image" Target="../media/image38.png"/><Relationship Id="rId3" Type="http://schemas.openxmlformats.org/officeDocument/2006/relationships/image" Target="../media/media53.svg"/><Relationship Id="rId21" Type="http://schemas.openxmlformats.org/officeDocument/2006/relationships/image" Target="../media/image62.png"/><Relationship Id="rId34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openxmlformats.org/officeDocument/2006/relationships/image" Target="../media/image57.png"/><Relationship Id="rId17" Type="http://schemas.openxmlformats.org/officeDocument/2006/relationships/image" Target="../media/media59.svg"/><Relationship Id="rId25" Type="http://schemas.openxmlformats.org/officeDocument/2006/relationships/image" Target="../media/media62.svg"/><Relationship Id="rId33" Type="http://schemas.openxmlformats.org/officeDocument/2006/relationships/image" Target="../media/image41.png"/><Relationship Id="rId38" Type="http://schemas.openxmlformats.org/officeDocument/2006/relationships/image" Target="../media/image28.png"/><Relationship Id="rId2" Type="http://schemas.openxmlformats.org/officeDocument/2006/relationships/image" Target="../media/image29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media54.svg"/><Relationship Id="rId11" Type="http://schemas.openxmlformats.org/officeDocument/2006/relationships/image" Target="../media/media56.svg"/><Relationship Id="rId24" Type="http://schemas.openxmlformats.org/officeDocument/2006/relationships/image" Target="../media/image64.png"/><Relationship Id="rId32" Type="http://schemas.openxmlformats.org/officeDocument/2006/relationships/image" Target="../media/image40.png"/><Relationship Id="rId37" Type="http://schemas.openxmlformats.org/officeDocument/2006/relationships/image" Target="../media/image27.png"/><Relationship Id="rId40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media58.svg"/><Relationship Id="rId23" Type="http://schemas.openxmlformats.org/officeDocument/2006/relationships/image" Target="../media/image63.png"/><Relationship Id="rId28" Type="http://schemas.openxmlformats.org/officeDocument/2006/relationships/image" Target="../media/image34.png"/><Relationship Id="rId36" Type="http://schemas.openxmlformats.org/officeDocument/2006/relationships/image" Target="../media/image44.png"/><Relationship Id="rId10" Type="http://schemas.openxmlformats.org/officeDocument/2006/relationships/image" Target="../media/image56.png"/><Relationship Id="rId19" Type="http://schemas.openxmlformats.org/officeDocument/2006/relationships/image" Target="../media/media60.svg"/><Relationship Id="rId31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media55.svg"/><Relationship Id="rId14" Type="http://schemas.openxmlformats.org/officeDocument/2006/relationships/image" Target="../media/image58.png"/><Relationship Id="rId22" Type="http://schemas.openxmlformats.org/officeDocument/2006/relationships/image" Target="../media/media61.svg"/><Relationship Id="rId27" Type="http://schemas.openxmlformats.org/officeDocument/2006/relationships/image" Target="../media/media63.svg"/><Relationship Id="rId30" Type="http://schemas.openxmlformats.org/officeDocument/2006/relationships/image" Target="../media/image36.png"/><Relationship Id="rId35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6.png"/><Relationship Id="rId18" Type="http://schemas.openxmlformats.org/officeDocument/2006/relationships/image" Target="../media/media71.svg"/><Relationship Id="rId26" Type="http://schemas.openxmlformats.org/officeDocument/2006/relationships/image" Target="../media/media74.svg"/><Relationship Id="rId39" Type="http://schemas.openxmlformats.org/officeDocument/2006/relationships/image" Target="../media/image72.png"/><Relationship Id="rId3" Type="http://schemas.openxmlformats.org/officeDocument/2006/relationships/image" Target="../media/media64.svg"/><Relationship Id="rId21" Type="http://schemas.openxmlformats.org/officeDocument/2006/relationships/image" Target="../media/media72.svg"/><Relationship Id="rId34" Type="http://schemas.openxmlformats.org/officeDocument/2006/relationships/image" Target="../media/media78.svg"/><Relationship Id="rId42" Type="http://schemas.openxmlformats.org/officeDocument/2006/relationships/image" Target="../media/image74.png"/><Relationship Id="rId7" Type="http://schemas.openxmlformats.org/officeDocument/2006/relationships/image" Target="../media/media66.svg"/><Relationship Id="rId12" Type="http://schemas.openxmlformats.org/officeDocument/2006/relationships/image" Target="../media/media68.svg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33" Type="http://schemas.openxmlformats.org/officeDocument/2006/relationships/image" Target="../media/image46.png"/><Relationship Id="rId38" Type="http://schemas.openxmlformats.org/officeDocument/2006/relationships/image" Target="../media/media80.svg"/><Relationship Id="rId2" Type="http://schemas.openxmlformats.org/officeDocument/2006/relationships/image" Target="../media/image29.png"/><Relationship Id="rId16" Type="http://schemas.openxmlformats.org/officeDocument/2006/relationships/image" Target="../media/media70.svg"/><Relationship Id="rId20" Type="http://schemas.openxmlformats.org/officeDocument/2006/relationships/image" Target="../media/image39.png"/><Relationship Id="rId29" Type="http://schemas.openxmlformats.org/officeDocument/2006/relationships/image" Target="../media/image44.png"/><Relationship Id="rId41" Type="http://schemas.openxmlformats.org/officeDocument/2006/relationships/image" Target="../media/media8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1.png"/><Relationship Id="rId32" Type="http://schemas.openxmlformats.org/officeDocument/2006/relationships/image" Target="../media/media77.svg"/><Relationship Id="rId37" Type="http://schemas.openxmlformats.org/officeDocument/2006/relationships/image" Target="../media/image71.png"/><Relationship Id="rId40" Type="http://schemas.openxmlformats.org/officeDocument/2006/relationships/image" Target="../media/image73.png"/><Relationship Id="rId45" Type="http://schemas.openxmlformats.org/officeDocument/2006/relationships/image" Target="../media/image28.png"/><Relationship Id="rId5" Type="http://schemas.openxmlformats.org/officeDocument/2006/relationships/image" Target="../media/media65.svg"/><Relationship Id="rId15" Type="http://schemas.openxmlformats.org/officeDocument/2006/relationships/image" Target="../media/image36.png"/><Relationship Id="rId23" Type="http://schemas.openxmlformats.org/officeDocument/2006/relationships/image" Target="../media/media73.svg"/><Relationship Id="rId28" Type="http://schemas.openxmlformats.org/officeDocument/2006/relationships/image" Target="../media/media75.svg"/><Relationship Id="rId36" Type="http://schemas.openxmlformats.org/officeDocument/2006/relationships/image" Target="../media/media79.svg"/><Relationship Id="rId10" Type="http://schemas.openxmlformats.org/officeDocument/2006/relationships/image" Target="../media/media67.svg"/><Relationship Id="rId19" Type="http://schemas.openxmlformats.org/officeDocument/2006/relationships/image" Target="../media/image38.png"/><Relationship Id="rId31" Type="http://schemas.openxmlformats.org/officeDocument/2006/relationships/image" Target="../media/image69.png"/><Relationship Id="rId44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media69.svg"/><Relationship Id="rId22" Type="http://schemas.openxmlformats.org/officeDocument/2006/relationships/image" Target="../media/image67.png"/><Relationship Id="rId27" Type="http://schemas.openxmlformats.org/officeDocument/2006/relationships/image" Target="../media/image68.png"/><Relationship Id="rId30" Type="http://schemas.openxmlformats.org/officeDocument/2006/relationships/image" Target="../media/media76.svg"/><Relationship Id="rId35" Type="http://schemas.openxmlformats.org/officeDocument/2006/relationships/image" Target="../media/image70.png"/><Relationship Id="rId43" Type="http://schemas.openxmlformats.org/officeDocument/2006/relationships/image" Target="../media/media8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9.png"/><Relationship Id="rId18" Type="http://schemas.openxmlformats.org/officeDocument/2006/relationships/image" Target="../media/image75.png"/><Relationship Id="rId26" Type="http://schemas.openxmlformats.org/officeDocument/2006/relationships/image" Target="../media/image27.png"/><Relationship Id="rId3" Type="http://schemas.openxmlformats.org/officeDocument/2006/relationships/image" Target="../media/image31.png"/><Relationship Id="rId21" Type="http://schemas.openxmlformats.org/officeDocument/2006/relationships/image" Target="../media/media87.svg"/><Relationship Id="rId7" Type="http://schemas.openxmlformats.org/officeDocument/2006/relationships/image" Target="../media/image34.png"/><Relationship Id="rId12" Type="http://schemas.openxmlformats.org/officeDocument/2006/relationships/image" Target="../media/media84.svg"/><Relationship Id="rId17" Type="http://schemas.openxmlformats.org/officeDocument/2006/relationships/image" Target="../media/image42.png"/><Relationship Id="rId25" Type="http://schemas.openxmlformats.org/officeDocument/2006/relationships/image" Target="../media/media89.svg"/><Relationship Id="rId2" Type="http://schemas.openxmlformats.org/officeDocument/2006/relationships/image" Target="../media/image30.png"/><Relationship Id="rId16" Type="http://schemas.openxmlformats.org/officeDocument/2006/relationships/image" Target="../media/media85.sv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78.png"/><Relationship Id="rId5" Type="http://schemas.openxmlformats.org/officeDocument/2006/relationships/image" Target="../media/media83.svg"/><Relationship Id="rId15" Type="http://schemas.openxmlformats.org/officeDocument/2006/relationships/image" Target="../media/image41.png"/><Relationship Id="rId23" Type="http://schemas.openxmlformats.org/officeDocument/2006/relationships/image" Target="../media/media88.svg"/><Relationship Id="rId10" Type="http://schemas.openxmlformats.org/officeDocument/2006/relationships/image" Target="../media/image37.png"/><Relationship Id="rId19" Type="http://schemas.openxmlformats.org/officeDocument/2006/relationships/image" Target="../media/media86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67.png"/><Relationship Id="rId22" Type="http://schemas.openxmlformats.org/officeDocument/2006/relationships/image" Target="../media/image77.png"/><Relationship Id="rId2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1">
    <p:bg>
      <p:bgPr>
        <a:solidFill>
          <a:srgbClr val="011A2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"/>
              </a:ext>
            </a:extLst>
          </a:blip>
          <a:stretch/>
        </p:blipFill>
        <p:spPr bwMode="auto">
          <a:xfrm>
            <a:off x="7836879" y="0"/>
            <a:ext cx="16550169" cy="1371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 bwMode="auto">
          <a:xfrm>
            <a:off x="1270159" y="8369300"/>
            <a:ext cx="21846731" cy="4076699"/>
          </a:xfrm>
          <a:prstGeom prst="roundRect">
            <a:avLst>
              <a:gd name="adj" fmla="val 6280"/>
            </a:avLst>
          </a:prstGeom>
          <a:solidFill>
            <a:srgbClr val="083248"/>
          </a:solidFill>
          <a:ln/>
        </p:spPr>
      </p:sp>
      <p:sp>
        <p:nvSpPr>
          <p:cNvPr id="4" name="Text 1"/>
          <p:cNvSpPr/>
          <p:nvPr/>
        </p:nvSpPr>
        <p:spPr bwMode="auto">
          <a:xfrm>
            <a:off x="1308264" y="3924300"/>
            <a:ext cx="14126988" cy="3533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2000"/>
              </a:spcAft>
              <a:buNone/>
              <a:defRPr/>
            </a:pPr>
            <a:r>
              <a:rPr lang="en-US" sz="3600">
                <a:solidFill>
                  <a:srgbClr val="FFFFFF"/>
                </a:solidFill>
                <a:latin typeface="Bounded Regular"/>
                <a:ea typeface="Bounded Regular"/>
                <a:cs typeface="Bounded Regular"/>
              </a:rPr>
              <a:t>ЦИФРОВОЙ СЕРВИС</a:t>
            </a:r>
            <a:endParaRPr lang="en-US" sz="3600"/>
          </a:p>
          <a:p>
            <a:pPr marL="0" indent="0" algn="l">
              <a:lnSpc>
                <a:spcPts val="9200"/>
              </a:lnSpc>
              <a:spcAft>
                <a:spcPts val="2000"/>
              </a:spcAft>
              <a:buNone/>
              <a:defRPr/>
            </a:pPr>
            <a:r>
              <a:rPr lang="en-US" sz="8200">
                <a:solidFill>
                  <a:srgbClr val="7AF6F9"/>
                </a:solidFill>
                <a:latin typeface="Bounded SemiBold"/>
                <a:ea typeface="Bounded SemiBold"/>
                <a:cs typeface="Bounded SemiBold"/>
              </a:rPr>
              <a:t>ПО РОЗЫСКУ</a:t>
            </a:r>
            <a:r>
              <a:rPr lang="en-US" sz="8200">
                <a:solidFill>
                  <a:srgbClr val="FFFFFF"/>
                </a:solidFill>
                <a:latin typeface="Bounded SemiBold"/>
                <a:ea typeface="Bounded SemiBold"/>
                <a:cs typeface="Bounded SemiBold"/>
              </a:rPr>
              <a:t> ПРОПАВШИХ ДЕТЕЙ</a:t>
            </a:r>
            <a:endParaRPr lang="en-US" sz="3600"/>
          </a:p>
        </p:txBody>
      </p:sp>
      <p:pic>
        <p:nvPicPr>
          <p:cNvPr id="5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6"/>
              </a:ext>
            </a:extLst>
          </a:blip>
          <a:stretch/>
        </p:blipFill>
        <p:spPr bwMode="auto">
          <a:xfrm>
            <a:off x="1417380" y="2057975"/>
            <a:ext cx="45356" cy="49439"/>
          </a:xfrm>
          <a:prstGeom prst="rect">
            <a:avLst/>
          </a:prstGeom>
        </p:spPr>
      </p:pic>
      <p:pic>
        <p:nvPicPr>
          <p:cNvPr id="6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8"/>
              </a:ext>
            </a:extLst>
          </a:blip>
          <a:stretch/>
        </p:blipFill>
        <p:spPr bwMode="auto">
          <a:xfrm>
            <a:off x="1601572" y="1831992"/>
            <a:ext cx="45356" cy="49439"/>
          </a:xfrm>
          <a:prstGeom prst="rect">
            <a:avLst/>
          </a:prstGeom>
        </p:spPr>
      </p:pic>
      <p:pic>
        <p:nvPicPr>
          <p:cNvPr id="7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0"/>
              </a:ext>
            </a:extLst>
          </a:blip>
          <a:stretch/>
        </p:blipFill>
        <p:spPr bwMode="auto">
          <a:xfrm>
            <a:off x="1912889" y="1682516"/>
            <a:ext cx="45356" cy="45354"/>
          </a:xfrm>
          <a:prstGeom prst="rect">
            <a:avLst/>
          </a:prstGeom>
        </p:spPr>
      </p:pic>
      <p:pic>
        <p:nvPicPr>
          <p:cNvPr id="8" name="Image 4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2"/>
              </a:ext>
            </a:extLst>
          </a:blip>
          <a:stretch/>
        </p:blipFill>
        <p:spPr bwMode="auto">
          <a:xfrm>
            <a:off x="2090441" y="1451560"/>
            <a:ext cx="45357" cy="45354"/>
          </a:xfrm>
          <a:prstGeom prst="rect">
            <a:avLst/>
          </a:prstGeom>
        </p:spPr>
      </p:pic>
      <p:pic>
        <p:nvPicPr>
          <p:cNvPr id="9" name="Image 5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4"/>
              </a:ext>
            </a:extLst>
          </a:blip>
          <a:stretch/>
        </p:blipFill>
        <p:spPr bwMode="auto">
          <a:xfrm>
            <a:off x="1270159" y="1270000"/>
            <a:ext cx="1013689" cy="1016000"/>
          </a:xfrm>
          <a:prstGeom prst="rect">
            <a:avLst/>
          </a:prstGeom>
        </p:spPr>
      </p:pic>
      <p:pic>
        <p:nvPicPr>
          <p:cNvPr id="10" name="Image 6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6"/>
              </a:ext>
            </a:extLst>
          </a:blip>
          <a:stretch/>
        </p:blipFill>
        <p:spPr bwMode="auto">
          <a:xfrm>
            <a:off x="2489074" y="1371680"/>
            <a:ext cx="327431" cy="295355"/>
          </a:xfrm>
          <a:prstGeom prst="rect">
            <a:avLst/>
          </a:prstGeom>
        </p:spPr>
      </p:pic>
      <p:pic>
        <p:nvPicPr>
          <p:cNvPr id="11" name="Image 7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8"/>
              </a:ext>
            </a:extLst>
          </a:blip>
          <a:stretch/>
        </p:blipFill>
        <p:spPr bwMode="auto">
          <a:xfrm>
            <a:off x="2877350" y="1372071"/>
            <a:ext cx="294261" cy="295414"/>
          </a:xfrm>
          <a:prstGeom prst="rect">
            <a:avLst/>
          </a:prstGeom>
        </p:spPr>
      </p:pic>
      <p:pic>
        <p:nvPicPr>
          <p:cNvPr id="12" name="Image 8" descr=" 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0"/>
              </a:ext>
            </a:extLst>
          </a:blip>
          <a:stretch/>
        </p:blipFill>
        <p:spPr bwMode="auto">
          <a:xfrm>
            <a:off x="3943953" y="1372071"/>
            <a:ext cx="294446" cy="295419"/>
          </a:xfrm>
          <a:prstGeom prst="rect">
            <a:avLst/>
          </a:prstGeom>
        </p:spPr>
      </p:pic>
      <p:pic>
        <p:nvPicPr>
          <p:cNvPr id="13" name="Image 9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2"/>
              </a:ext>
            </a:extLst>
          </a:blip>
          <a:stretch/>
        </p:blipFill>
        <p:spPr bwMode="auto">
          <a:xfrm>
            <a:off x="3231902" y="1372485"/>
            <a:ext cx="287070" cy="294551"/>
          </a:xfrm>
          <a:prstGeom prst="rect">
            <a:avLst/>
          </a:prstGeom>
        </p:spPr>
      </p:pic>
      <p:pic>
        <p:nvPicPr>
          <p:cNvPr id="14" name="Image 10" descr=" 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4"/>
              </a:ext>
            </a:extLst>
          </a:blip>
          <a:stretch/>
        </p:blipFill>
        <p:spPr bwMode="auto">
          <a:xfrm>
            <a:off x="4677022" y="1372077"/>
            <a:ext cx="277038" cy="294957"/>
          </a:xfrm>
          <a:prstGeom prst="rect">
            <a:avLst/>
          </a:prstGeom>
        </p:spPr>
      </p:pic>
      <p:pic>
        <p:nvPicPr>
          <p:cNvPr id="15" name="Image 11" descr=" 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6"/>
              </a:ext>
            </a:extLst>
          </a:blip>
          <a:stretch/>
        </p:blipFill>
        <p:spPr bwMode="auto">
          <a:xfrm>
            <a:off x="4937489" y="1372215"/>
            <a:ext cx="308267" cy="295059"/>
          </a:xfrm>
          <a:prstGeom prst="rect">
            <a:avLst/>
          </a:prstGeom>
        </p:spPr>
      </p:pic>
      <p:pic>
        <p:nvPicPr>
          <p:cNvPr id="16" name="Image 12" descr=" 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8"/>
              </a:ext>
            </a:extLst>
          </a:blip>
          <a:stretch/>
        </p:blipFill>
        <p:spPr bwMode="auto">
          <a:xfrm>
            <a:off x="3578894" y="1372485"/>
            <a:ext cx="337775" cy="294552"/>
          </a:xfrm>
          <a:prstGeom prst="rect">
            <a:avLst/>
          </a:prstGeom>
        </p:spPr>
      </p:pic>
      <p:pic>
        <p:nvPicPr>
          <p:cNvPr id="17" name="Image 13" descr=" 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0"/>
              </a:ext>
            </a:extLst>
          </a:blip>
          <a:stretch/>
        </p:blipFill>
        <p:spPr bwMode="auto">
          <a:xfrm>
            <a:off x="4280564" y="1372107"/>
            <a:ext cx="357976" cy="296284"/>
          </a:xfrm>
          <a:prstGeom prst="rect">
            <a:avLst/>
          </a:prstGeom>
        </p:spPr>
      </p:pic>
      <p:pic>
        <p:nvPicPr>
          <p:cNvPr id="18" name="Image 14" descr=" 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2"/>
              </a:ext>
            </a:extLst>
          </a:blip>
          <a:stretch/>
        </p:blipFill>
        <p:spPr bwMode="auto">
          <a:xfrm>
            <a:off x="2489792" y="1792740"/>
            <a:ext cx="2082690" cy="189324"/>
          </a:xfrm>
          <a:prstGeom prst="rect">
            <a:avLst/>
          </a:prstGeom>
        </p:spPr>
      </p:pic>
      <p:pic>
        <p:nvPicPr>
          <p:cNvPr id="19" name="Image 15" descr=" 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4"/>
              </a:ext>
            </a:extLst>
          </a:blip>
          <a:stretch/>
        </p:blipFill>
        <p:spPr bwMode="auto">
          <a:xfrm>
            <a:off x="2487574" y="2083143"/>
            <a:ext cx="1069377" cy="148317"/>
          </a:xfrm>
          <a:prstGeom prst="rect">
            <a:avLst/>
          </a:prstGeom>
        </p:spPr>
      </p:pic>
      <p:pic>
        <p:nvPicPr>
          <p:cNvPr id="20" name="Image 16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6"/>
              </a:ext>
            </a:extLst>
          </a:blip>
          <a:stretch/>
        </p:blipFill>
        <p:spPr bwMode="auto">
          <a:xfrm>
            <a:off x="13644482" y="10125000"/>
            <a:ext cx="9991982" cy="2784307"/>
          </a:xfrm>
          <a:prstGeom prst="rect">
            <a:avLst/>
          </a:prstGeom>
        </p:spPr>
      </p:pic>
      <p:pic>
        <p:nvPicPr>
          <p:cNvPr id="21" name="Image 17" descr=" 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8"/>
              </a:ext>
            </a:extLst>
          </a:blip>
          <a:stretch/>
        </p:blipFill>
        <p:spPr bwMode="auto">
          <a:xfrm>
            <a:off x="13514489" y="2286000"/>
            <a:ext cx="9792924" cy="10401300"/>
          </a:xfrm>
          <a:prstGeom prst="rect">
            <a:avLst/>
          </a:prstGeom>
        </p:spPr>
      </p:pic>
      <p:sp>
        <p:nvSpPr>
          <p:cNvPr id="22" name="Text 2"/>
          <p:cNvSpPr/>
          <p:nvPr/>
        </p:nvSpPr>
        <p:spPr bwMode="auto">
          <a:xfrm>
            <a:off x="1968746" y="10614980"/>
            <a:ext cx="2977351" cy="1272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49"/>
              </a:lnSpc>
              <a:buNone/>
              <a:defRPr/>
            </a:pPr>
            <a:r>
              <a:rPr lang="en-US" sz="195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Первые 48 часов после исчезновения ребенка являются определяющими.</a:t>
            </a:r>
            <a:endParaRPr lang="en-US" sz="1950"/>
          </a:p>
        </p:txBody>
      </p:sp>
      <p:sp>
        <p:nvSpPr>
          <p:cNvPr id="23" name="Shape 3"/>
          <p:cNvSpPr/>
          <p:nvPr/>
        </p:nvSpPr>
        <p:spPr bwMode="auto">
          <a:xfrm>
            <a:off x="1968746" y="9017000"/>
            <a:ext cx="1154241" cy="1154097"/>
          </a:xfrm>
          <a:prstGeom prst="roundRect">
            <a:avLst>
              <a:gd name="adj" fmla="val 13469"/>
            </a:avLst>
          </a:prstGeom>
          <a:solidFill>
            <a:srgbClr val="7AF6F9"/>
          </a:solidFill>
          <a:ln/>
        </p:spPr>
      </p:sp>
      <p:pic>
        <p:nvPicPr>
          <p:cNvPr id="24" name="Image 18" descr=" "/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0"/>
              </a:ext>
            </a:extLst>
          </a:blip>
          <a:stretch/>
        </p:blipFill>
        <p:spPr bwMode="auto">
          <a:xfrm>
            <a:off x="2191949" y="9240175"/>
            <a:ext cx="725594" cy="725503"/>
          </a:xfrm>
          <a:prstGeom prst="rect">
            <a:avLst/>
          </a:prstGeom>
        </p:spPr>
      </p:pic>
      <p:pic>
        <p:nvPicPr>
          <p:cNvPr id="25" name="Image 19" descr=" "/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2"/>
              </a:ext>
            </a:extLst>
          </a:blip>
          <a:stretch/>
        </p:blipFill>
        <p:spPr bwMode="auto">
          <a:xfrm>
            <a:off x="2491854" y="9427592"/>
            <a:ext cx="238247" cy="238216"/>
          </a:xfrm>
          <a:prstGeom prst="rect">
            <a:avLst/>
          </a:prstGeom>
        </p:spPr>
      </p:pic>
      <p:sp>
        <p:nvSpPr>
          <p:cNvPr id="26" name="Text 4"/>
          <p:cNvSpPr/>
          <p:nvPr/>
        </p:nvSpPr>
        <p:spPr bwMode="auto">
          <a:xfrm>
            <a:off x="9665908" y="10614980"/>
            <a:ext cx="3545593" cy="1272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49"/>
              </a:lnSpc>
              <a:buNone/>
              <a:defRPr/>
            </a:pPr>
            <a:r>
              <a:rPr lang="en-US" sz="195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Цифровой сервис по розыску пропавших детей поможет сократить время поиска!</a:t>
            </a:r>
            <a:endParaRPr lang="en-US" sz="1950"/>
          </a:p>
        </p:txBody>
      </p:sp>
      <p:sp>
        <p:nvSpPr>
          <p:cNvPr id="27" name="Shape 5"/>
          <p:cNvSpPr/>
          <p:nvPr/>
        </p:nvSpPr>
        <p:spPr bwMode="auto">
          <a:xfrm>
            <a:off x="9665908" y="9017000"/>
            <a:ext cx="1154241" cy="1154097"/>
          </a:xfrm>
          <a:prstGeom prst="roundRect">
            <a:avLst>
              <a:gd name="adj" fmla="val 13469"/>
            </a:avLst>
          </a:prstGeom>
          <a:solidFill>
            <a:srgbClr val="7AF6F9"/>
          </a:solidFill>
          <a:ln/>
        </p:spPr>
      </p:sp>
      <p:pic>
        <p:nvPicPr>
          <p:cNvPr id="28" name="Image 20" descr=" "/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4"/>
              </a:ext>
            </a:extLst>
          </a:blip>
          <a:stretch/>
        </p:blipFill>
        <p:spPr bwMode="auto">
          <a:xfrm>
            <a:off x="9843484" y="9357754"/>
            <a:ext cx="426182" cy="475728"/>
          </a:xfrm>
          <a:prstGeom prst="rect">
            <a:avLst/>
          </a:prstGeom>
        </p:spPr>
      </p:pic>
      <p:pic>
        <p:nvPicPr>
          <p:cNvPr id="29" name="Image 21" descr=" "/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6"/>
              </a:ext>
            </a:extLst>
          </a:blip>
          <a:stretch/>
        </p:blipFill>
        <p:spPr bwMode="auto">
          <a:xfrm>
            <a:off x="10287422" y="9357754"/>
            <a:ext cx="426182" cy="475728"/>
          </a:xfrm>
          <a:prstGeom prst="rect">
            <a:avLst/>
          </a:prstGeom>
        </p:spPr>
      </p:pic>
      <p:sp>
        <p:nvSpPr>
          <p:cNvPr id="30" name="Text 6"/>
          <p:cNvSpPr/>
          <p:nvPr/>
        </p:nvSpPr>
        <p:spPr bwMode="auto">
          <a:xfrm>
            <a:off x="5395955" y="10614980"/>
            <a:ext cx="3634381" cy="1272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49"/>
              </a:lnSpc>
              <a:buNone/>
              <a:defRPr/>
            </a:pPr>
            <a:r>
              <a:rPr lang="en-US" sz="1950" spc="-2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В случае пропажи ребенка, не ждите — </a:t>
            </a:r>
            <a:r>
              <a:rPr lang="en-US" sz="1950" spc="-2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НЕМЕДЛЕННО </a:t>
            </a:r>
            <a:r>
              <a:rPr lang="en-US" sz="1950" spc="-2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обращайтесь в ближайшее отделение полиции!</a:t>
            </a:r>
            <a:endParaRPr lang="en-US" sz="1950"/>
          </a:p>
        </p:txBody>
      </p:sp>
      <p:sp>
        <p:nvSpPr>
          <p:cNvPr id="31" name="Shape 7"/>
          <p:cNvSpPr/>
          <p:nvPr/>
        </p:nvSpPr>
        <p:spPr bwMode="auto">
          <a:xfrm>
            <a:off x="5395955" y="9017000"/>
            <a:ext cx="1154241" cy="1154097"/>
          </a:xfrm>
          <a:prstGeom prst="roundRect">
            <a:avLst>
              <a:gd name="adj" fmla="val 13469"/>
            </a:avLst>
          </a:prstGeom>
          <a:solidFill>
            <a:srgbClr val="7AF6F9"/>
          </a:solidFill>
          <a:ln/>
        </p:spPr>
      </p:sp>
      <p:pic>
        <p:nvPicPr>
          <p:cNvPr id="32" name="Image 22" descr=" "/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8"/>
              </a:ext>
            </a:extLst>
          </a:blip>
          <a:stretch/>
        </p:blipFill>
        <p:spPr bwMode="auto">
          <a:xfrm>
            <a:off x="5654673" y="9684058"/>
            <a:ext cx="636806" cy="334886"/>
          </a:xfrm>
          <a:prstGeom prst="rect">
            <a:avLst/>
          </a:prstGeom>
        </p:spPr>
      </p:pic>
      <p:pic>
        <p:nvPicPr>
          <p:cNvPr id="33" name="Image 23" descr=" "/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0"/>
              </a:ext>
            </a:extLst>
          </a:blip>
          <a:stretch/>
        </p:blipFill>
        <p:spPr bwMode="auto">
          <a:xfrm>
            <a:off x="5547205" y="9559765"/>
            <a:ext cx="145581" cy="222441"/>
          </a:xfrm>
          <a:prstGeom prst="rect">
            <a:avLst/>
          </a:prstGeom>
        </p:spPr>
      </p:pic>
      <p:pic>
        <p:nvPicPr>
          <p:cNvPr id="34" name="Image 24" descr=" "/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2"/>
              </a:ext>
            </a:extLst>
          </a:blip>
          <a:stretch/>
        </p:blipFill>
        <p:spPr bwMode="auto">
          <a:xfrm>
            <a:off x="6258430" y="9559771"/>
            <a:ext cx="125552" cy="225185"/>
          </a:xfrm>
          <a:prstGeom prst="rect">
            <a:avLst/>
          </a:prstGeom>
        </p:spPr>
      </p:pic>
      <p:pic>
        <p:nvPicPr>
          <p:cNvPr id="35" name="Image 25" descr=" "/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4"/>
              </a:ext>
            </a:extLst>
          </a:blip>
          <a:stretch/>
        </p:blipFill>
        <p:spPr bwMode="auto">
          <a:xfrm>
            <a:off x="5636915" y="9542015"/>
            <a:ext cx="654563" cy="157332"/>
          </a:xfrm>
          <a:prstGeom prst="rect">
            <a:avLst/>
          </a:prstGeom>
        </p:spPr>
      </p:pic>
      <p:sp>
        <p:nvSpPr>
          <p:cNvPr id="36" name="Shape 8"/>
          <p:cNvSpPr/>
          <p:nvPr/>
        </p:nvSpPr>
        <p:spPr bwMode="auto">
          <a:xfrm>
            <a:off x="5671953" y="9501447"/>
            <a:ext cx="586476" cy="80271"/>
          </a:xfrm>
          <a:prstGeom prst="roundRect">
            <a:avLst>
              <a:gd name="adj" fmla="val 17167"/>
            </a:avLst>
          </a:prstGeom>
          <a:noFill/>
          <a:ln w="50800">
            <a:solidFill>
              <a:srgbClr val="011A26"/>
            </a:solidFill>
            <a:prstDash val="solid"/>
          </a:ln>
        </p:spPr>
      </p:sp>
      <p:sp>
        <p:nvSpPr>
          <p:cNvPr id="37" name="Shape 9"/>
          <p:cNvSpPr/>
          <p:nvPr/>
        </p:nvSpPr>
        <p:spPr bwMode="auto">
          <a:xfrm>
            <a:off x="5654673" y="9522968"/>
            <a:ext cx="603757" cy="124270"/>
          </a:xfrm>
          <a:prstGeom prst="roundRect">
            <a:avLst>
              <a:gd name="adj" fmla="val 50000"/>
            </a:avLst>
          </a:prstGeom>
          <a:solidFill>
            <a:srgbClr val="011A26"/>
          </a:solidFill>
          <a:ln/>
        </p:spPr>
      </p:sp>
      <p:sp>
        <p:nvSpPr>
          <p:cNvPr id="38" name="Shape 10"/>
          <p:cNvSpPr/>
          <p:nvPr/>
        </p:nvSpPr>
        <p:spPr bwMode="auto">
          <a:xfrm>
            <a:off x="5842730" y="9486900"/>
            <a:ext cx="230848" cy="142043"/>
          </a:xfrm>
          <a:prstGeom prst="ellipse">
            <a:avLst/>
          </a:prstGeom>
          <a:solidFill>
            <a:srgbClr val="7AF6F9"/>
          </a:solidFill>
          <a:ln/>
        </p:spPr>
      </p:sp>
      <p:sp>
        <p:nvSpPr>
          <p:cNvPr id="39" name="Shape 11"/>
          <p:cNvSpPr/>
          <p:nvPr/>
        </p:nvSpPr>
        <p:spPr bwMode="auto">
          <a:xfrm>
            <a:off x="5555773" y="9194553"/>
            <a:ext cx="834605" cy="355107"/>
          </a:xfrm>
          <a:prstGeom prst="ellipse">
            <a:avLst/>
          </a:prstGeom>
          <a:solidFill>
            <a:srgbClr val="7AF6F9"/>
          </a:solidFill>
          <a:ln w="50800">
            <a:solidFill>
              <a:srgbClr val="011A26"/>
            </a:solidFill>
            <a:prstDash val="solid"/>
          </a:ln>
        </p:spPr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5"/>
          <a:stretch/>
        </p:blipFill>
        <p:spPr bwMode="auto">
          <a:xfrm>
            <a:off x="6563777" y="1181476"/>
            <a:ext cx="4149828" cy="1008408"/>
          </a:xfrm>
          <a:prstGeom prst="rect">
            <a:avLst/>
          </a:prstGeom>
        </p:spPr>
      </p:pic>
      <p:pic>
        <p:nvPicPr>
          <p:cNvPr id="1796728730" name="Рисунок 1796728729"/>
          <p:cNvPicPr>
            <a:picLocks noChangeAspect="1"/>
          </p:cNvPicPr>
          <p:nvPr/>
        </p:nvPicPr>
        <p:blipFill>
          <a:blip r:embed="rId56"/>
          <a:stretch/>
        </p:blipFill>
        <p:spPr bwMode="auto">
          <a:xfrm>
            <a:off x="10713603" y="452494"/>
            <a:ext cx="4721647" cy="2318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2">
    <p:bg>
      <p:bgPr>
        <a:solidFill>
          <a:srgbClr val="011A2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"/>
              </a:ext>
            </a:extLst>
          </a:blip>
          <a:stretch/>
        </p:blipFill>
        <p:spPr bwMode="auto">
          <a:xfrm>
            <a:off x="11240905" y="0"/>
            <a:ext cx="13146143" cy="131953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18785648" y="1270000"/>
            <a:ext cx="4369346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  <a:defRPr/>
            </a:pPr>
            <a:r>
              <a:rPr lang="en-US"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</a:rPr>
              <a:t>ЦИФРОВОЙ СЕРВИС</a:t>
            </a:r>
            <a:endParaRPr lang="en-US" sz="1800"/>
          </a:p>
          <a:p>
            <a:pPr marL="0" indent="0" algn="r">
              <a:buNone/>
              <a:defRPr/>
            </a:pPr>
            <a:r>
              <a:rPr lang="en-US"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</a:rPr>
              <a:t>ПО РОЗЫСКУ ПРОПАВШИХ ДЕТЕЙ</a:t>
            </a:r>
            <a:endParaRPr lang="en-US" sz="1800"/>
          </a:p>
        </p:txBody>
      </p:sp>
      <p:pic>
        <p:nvPicPr>
          <p:cNvPr id="4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"/>
              </a:ext>
            </a:extLst>
          </a:blip>
          <a:stretch/>
        </p:blipFill>
        <p:spPr bwMode="auto">
          <a:xfrm>
            <a:off x="1362349" y="1762485"/>
            <a:ext cx="28402" cy="30899"/>
          </a:xfrm>
          <a:prstGeom prst="rect">
            <a:avLst/>
          </a:prstGeom>
        </p:spPr>
      </p:pic>
      <p:pic>
        <p:nvPicPr>
          <p:cNvPr id="5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7"/>
              </a:ext>
            </a:extLst>
          </a:blip>
          <a:stretch/>
        </p:blipFill>
        <p:spPr bwMode="auto">
          <a:xfrm>
            <a:off x="1477689" y="1621245"/>
            <a:ext cx="28402" cy="30899"/>
          </a:xfrm>
          <a:prstGeom prst="rect">
            <a:avLst/>
          </a:prstGeom>
        </p:spPr>
      </p:pic>
      <p:pic>
        <p:nvPicPr>
          <p:cNvPr id="6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9"/>
              </a:ext>
            </a:extLst>
          </a:blip>
          <a:stretch/>
        </p:blipFill>
        <p:spPr bwMode="auto">
          <a:xfrm>
            <a:off x="1672635" y="1527821"/>
            <a:ext cx="28402" cy="28346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1"/>
              </a:ext>
            </a:extLst>
          </a:blip>
          <a:stretch/>
        </p:blipFill>
        <p:spPr bwMode="auto">
          <a:xfrm>
            <a:off x="1783818" y="1383475"/>
            <a:ext cx="28402" cy="28347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3"/>
              </a:ext>
            </a:extLst>
          </a:blip>
          <a:stretch/>
        </p:blipFill>
        <p:spPr bwMode="auto">
          <a:xfrm>
            <a:off x="1270159" y="1270000"/>
            <a:ext cx="634770" cy="635000"/>
          </a:xfrm>
          <a:prstGeom prst="rect">
            <a:avLst/>
          </a:prstGeom>
        </p:spPr>
      </p:pic>
      <p:pic>
        <p:nvPicPr>
          <p:cNvPr id="9" name="Image 6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5"/>
              </a:ext>
            </a:extLst>
          </a:blip>
          <a:stretch/>
        </p:blipFill>
        <p:spPr bwMode="auto">
          <a:xfrm>
            <a:off x="2033441" y="1333551"/>
            <a:ext cx="205036" cy="184596"/>
          </a:xfrm>
          <a:prstGeom prst="rect">
            <a:avLst/>
          </a:prstGeom>
        </p:spPr>
      </p:pic>
      <p:pic>
        <p:nvPicPr>
          <p:cNvPr id="10" name="Image 7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7"/>
              </a:ext>
            </a:extLst>
          </a:blip>
          <a:stretch/>
        </p:blipFill>
        <p:spPr bwMode="auto">
          <a:xfrm>
            <a:off x="2276579" y="1333793"/>
            <a:ext cx="184266" cy="184634"/>
          </a:xfrm>
          <a:prstGeom prst="rect">
            <a:avLst/>
          </a:prstGeom>
        </p:spPr>
      </p:pic>
      <p:pic>
        <p:nvPicPr>
          <p:cNvPr id="11" name="Image 8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9"/>
              </a:ext>
            </a:extLst>
          </a:blip>
          <a:stretch/>
        </p:blipFill>
        <p:spPr bwMode="auto">
          <a:xfrm>
            <a:off x="2944483" y="1333793"/>
            <a:ext cx="184381" cy="184637"/>
          </a:xfrm>
          <a:prstGeom prst="rect">
            <a:avLst/>
          </a:prstGeom>
        </p:spPr>
      </p:pic>
      <p:pic>
        <p:nvPicPr>
          <p:cNvPr id="12" name="Image 9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1"/>
              </a:ext>
            </a:extLst>
          </a:blip>
          <a:stretch/>
        </p:blipFill>
        <p:spPr bwMode="auto">
          <a:xfrm>
            <a:off x="2498599" y="1334053"/>
            <a:ext cx="179763" cy="184094"/>
          </a:xfrm>
          <a:prstGeom prst="rect">
            <a:avLst/>
          </a:prstGeom>
        </p:spPr>
      </p:pic>
      <p:pic>
        <p:nvPicPr>
          <p:cNvPr id="13" name="Image 10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3"/>
              </a:ext>
            </a:extLst>
          </a:blip>
          <a:stretch/>
        </p:blipFill>
        <p:spPr bwMode="auto">
          <a:xfrm>
            <a:off x="3403530" y="1333798"/>
            <a:ext cx="173481" cy="184348"/>
          </a:xfrm>
          <a:prstGeom prst="rect">
            <a:avLst/>
          </a:prstGeom>
        </p:spPr>
      </p:pic>
      <p:pic>
        <p:nvPicPr>
          <p:cNvPr id="14" name="Image 11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5"/>
              </a:ext>
            </a:extLst>
          </a:blip>
          <a:stretch/>
        </p:blipFill>
        <p:spPr bwMode="auto">
          <a:xfrm>
            <a:off x="3566634" y="1333886"/>
            <a:ext cx="193036" cy="184412"/>
          </a:xfrm>
          <a:prstGeom prst="rect">
            <a:avLst/>
          </a:prstGeom>
        </p:spPr>
      </p:pic>
      <p:pic>
        <p:nvPicPr>
          <p:cNvPr id="15" name="Image 12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7"/>
              </a:ext>
            </a:extLst>
          </a:blip>
          <a:stretch/>
        </p:blipFill>
        <p:spPr bwMode="auto">
          <a:xfrm>
            <a:off x="2715884" y="1334053"/>
            <a:ext cx="211514" cy="184096"/>
          </a:xfrm>
          <a:prstGeom prst="rect">
            <a:avLst/>
          </a:prstGeom>
        </p:spPr>
      </p:pic>
      <p:pic>
        <p:nvPicPr>
          <p:cNvPr id="16" name="Image 13" descr=" 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9"/>
              </a:ext>
            </a:extLst>
          </a:blip>
          <a:stretch/>
        </p:blipFill>
        <p:spPr bwMode="auto">
          <a:xfrm>
            <a:off x="3155268" y="1333816"/>
            <a:ext cx="224164" cy="185178"/>
          </a:xfrm>
          <a:prstGeom prst="rect">
            <a:avLst/>
          </a:prstGeom>
        </p:spPr>
      </p:pic>
      <p:pic>
        <p:nvPicPr>
          <p:cNvPr id="17" name="Image 14" descr=" 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1"/>
              </a:ext>
            </a:extLst>
          </a:blip>
          <a:stretch/>
        </p:blipFill>
        <p:spPr bwMode="auto">
          <a:xfrm>
            <a:off x="2033890" y="1596712"/>
            <a:ext cx="1304176" cy="118328"/>
          </a:xfrm>
          <a:prstGeom prst="rect">
            <a:avLst/>
          </a:prstGeom>
        </p:spPr>
      </p:pic>
      <p:pic>
        <p:nvPicPr>
          <p:cNvPr id="18" name="Image 15" descr=" 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3"/>
              </a:ext>
            </a:extLst>
          </a:blip>
          <a:stretch/>
        </p:blipFill>
        <p:spPr bwMode="auto">
          <a:xfrm>
            <a:off x="2032502" y="1778214"/>
            <a:ext cx="669642" cy="92698"/>
          </a:xfrm>
          <a:prstGeom prst="rect">
            <a:avLst/>
          </a:prstGeom>
        </p:spPr>
      </p:pic>
      <p:sp>
        <p:nvSpPr>
          <p:cNvPr id="19" name="Text 1"/>
          <p:cNvSpPr/>
          <p:nvPr/>
        </p:nvSpPr>
        <p:spPr bwMode="auto">
          <a:xfrm>
            <a:off x="1270159" y="2667000"/>
            <a:ext cx="14107230" cy="1430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00"/>
              </a:lnSpc>
              <a:spcAft>
                <a:spcPts val="2000"/>
              </a:spcAft>
              <a:buNone/>
              <a:defRPr/>
            </a:pPr>
            <a:r>
              <a:rPr lang="en-US" sz="6200">
                <a:solidFill>
                  <a:srgbClr val="FFFFFF"/>
                </a:solidFill>
                <a:latin typeface="Bounded SemiBold"/>
                <a:ea typeface="Bounded SemiBold"/>
                <a:cs typeface="Bounded SemiBold"/>
              </a:rPr>
              <a:t>КАК ЭТО </a:t>
            </a:r>
            <a:r>
              <a:rPr lang="en-US" sz="6200">
                <a:solidFill>
                  <a:srgbClr val="7AF6F9"/>
                </a:solidFill>
                <a:latin typeface="Bounded SemiBold"/>
                <a:ea typeface="Bounded SemiBold"/>
                <a:cs typeface="Bounded SemiBold"/>
              </a:rPr>
              <a:t>РАБОТАЕТ?</a:t>
            </a:r>
            <a:endParaRPr lang="en-US" sz="6200"/>
          </a:p>
        </p:txBody>
      </p:sp>
      <p:pic>
        <p:nvPicPr>
          <p:cNvPr id="20" name="Image 16" descr=" 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5"/>
              </a:ext>
            </a:extLst>
          </a:blip>
          <a:stretch/>
        </p:blipFill>
        <p:spPr bwMode="auto">
          <a:xfrm>
            <a:off x="1270159" y="6510700"/>
            <a:ext cx="6731841" cy="3175000"/>
          </a:xfrm>
          <a:prstGeom prst="rect">
            <a:avLst/>
          </a:prstGeom>
        </p:spPr>
      </p:pic>
      <p:pic>
        <p:nvPicPr>
          <p:cNvPr id="21" name="Image 17" descr=" 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7"/>
              </a:ext>
            </a:extLst>
          </a:blip>
          <a:stretch/>
        </p:blipFill>
        <p:spPr bwMode="auto">
          <a:xfrm>
            <a:off x="8853006" y="6515100"/>
            <a:ext cx="6731841" cy="3175000"/>
          </a:xfrm>
          <a:prstGeom prst="rect">
            <a:avLst/>
          </a:prstGeom>
        </p:spPr>
      </p:pic>
      <p:pic>
        <p:nvPicPr>
          <p:cNvPr id="22" name="Image 18" descr=" "/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9"/>
              </a:ext>
            </a:extLst>
          </a:blip>
          <a:stretch/>
        </p:blipFill>
        <p:spPr bwMode="auto">
          <a:xfrm>
            <a:off x="3137316" y="4915745"/>
            <a:ext cx="3233002" cy="4901335"/>
          </a:xfrm>
          <a:prstGeom prst="rect">
            <a:avLst/>
          </a:prstGeom>
        </p:spPr>
      </p:pic>
      <p:pic>
        <p:nvPicPr>
          <p:cNvPr id="23" name="Image 19" descr=" "/>
          <p:cNvPicPr>
            <a:picLocks noChangeAspect="1"/>
          </p:cNvPicPr>
          <p:nvPr/>
        </p:nvPicPr>
        <p:blipFill>
          <a:blip r:embed="rId40"/>
          <a:stretch/>
        </p:blipFill>
        <p:spPr bwMode="auto">
          <a:xfrm>
            <a:off x="3035679" y="4876800"/>
            <a:ext cx="3213502" cy="4811595"/>
          </a:xfrm>
          <a:prstGeom prst="rect">
            <a:avLst/>
          </a:prstGeom>
        </p:spPr>
      </p:pic>
      <p:sp>
        <p:nvSpPr>
          <p:cNvPr id="24" name="Shape 2"/>
          <p:cNvSpPr/>
          <p:nvPr/>
        </p:nvSpPr>
        <p:spPr bwMode="auto">
          <a:xfrm>
            <a:off x="3506145" y="6075573"/>
            <a:ext cx="2281760" cy="2283021"/>
          </a:xfrm>
          <a:prstGeom prst="ellipse">
            <a:avLst/>
          </a:prstGeom>
          <a:solidFill>
            <a:srgbClr val="ED5D60">
              <a:alpha val="20000"/>
            </a:srgbClr>
          </a:solidFill>
          <a:ln/>
        </p:spPr>
      </p:sp>
      <p:sp>
        <p:nvSpPr>
          <p:cNvPr id="25" name="Shape 3"/>
          <p:cNvSpPr/>
          <p:nvPr/>
        </p:nvSpPr>
        <p:spPr bwMode="auto">
          <a:xfrm>
            <a:off x="3365006" y="5934356"/>
            <a:ext cx="2564040" cy="2565457"/>
          </a:xfrm>
          <a:prstGeom prst="ellipse">
            <a:avLst/>
          </a:prstGeom>
          <a:solidFill>
            <a:srgbClr val="ED5D60">
              <a:alpha val="10000"/>
            </a:srgbClr>
          </a:solidFill>
          <a:ln/>
        </p:spPr>
      </p:sp>
      <p:pic>
        <p:nvPicPr>
          <p:cNvPr id="26" name="Image 20" descr=" "/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2"/>
              </a:ext>
            </a:extLst>
          </a:blip>
          <a:stretch/>
        </p:blipFill>
        <p:spPr bwMode="auto">
          <a:xfrm>
            <a:off x="3659046" y="6228558"/>
            <a:ext cx="1964196" cy="1965282"/>
          </a:xfrm>
          <a:prstGeom prst="rect">
            <a:avLst/>
          </a:prstGeom>
        </p:spPr>
      </p:pic>
      <p:sp>
        <p:nvSpPr>
          <p:cNvPr id="27" name="Text 4"/>
          <p:cNvSpPr/>
          <p:nvPr/>
        </p:nvSpPr>
        <p:spPr bwMode="auto">
          <a:xfrm>
            <a:off x="4094226" y="6734589"/>
            <a:ext cx="1371274" cy="1219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38"/>
              </a:lnSpc>
              <a:spcAft>
                <a:spcPts val="4188"/>
              </a:spcAft>
              <a:buNone/>
              <a:defRPr/>
            </a:pPr>
            <a:r>
              <a:rPr lang="en-US" sz="6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112</a:t>
            </a:r>
            <a:endParaRPr lang="en-US" sz="6300"/>
          </a:p>
        </p:txBody>
      </p:sp>
      <p:sp>
        <p:nvSpPr>
          <p:cNvPr id="28" name="Shape 5"/>
          <p:cNvSpPr/>
          <p:nvPr/>
        </p:nvSpPr>
        <p:spPr bwMode="auto">
          <a:xfrm>
            <a:off x="4364746" y="8970538"/>
            <a:ext cx="564559" cy="564871"/>
          </a:xfrm>
          <a:prstGeom prst="ellipse">
            <a:avLst/>
          </a:prstGeom>
          <a:solidFill>
            <a:srgbClr val="919191"/>
          </a:solidFill>
          <a:ln/>
        </p:spPr>
      </p:sp>
      <p:pic>
        <p:nvPicPr>
          <p:cNvPr id="29" name="Image 21" descr=" "/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4"/>
              </a:ext>
            </a:extLst>
          </a:blip>
          <a:stretch/>
        </p:blipFill>
        <p:spPr bwMode="auto">
          <a:xfrm>
            <a:off x="4469654" y="9177336"/>
            <a:ext cx="366777" cy="162744"/>
          </a:xfrm>
          <a:prstGeom prst="rect">
            <a:avLst/>
          </a:prstGeom>
        </p:spPr>
      </p:pic>
      <p:pic>
        <p:nvPicPr>
          <p:cNvPr id="30" name="Image 22" descr=" "/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6"/>
              </a:ext>
            </a:extLst>
          </a:blip>
          <a:stretch/>
        </p:blipFill>
        <p:spPr bwMode="auto">
          <a:xfrm>
            <a:off x="8002000" y="4597400"/>
            <a:ext cx="5461683" cy="5092700"/>
          </a:xfrm>
          <a:prstGeom prst="rect">
            <a:avLst/>
          </a:prstGeom>
        </p:spPr>
      </p:pic>
      <p:pic>
        <p:nvPicPr>
          <p:cNvPr id="31" name="Image 23" descr=" "/>
          <p:cNvPicPr>
            <a:picLocks noChangeAspect="1"/>
          </p:cNvPicPr>
          <p:nvPr/>
        </p:nvPicPr>
        <p:blipFill>
          <a:blip r:embed="rId47"/>
          <a:stretch/>
        </p:blipFill>
        <p:spPr bwMode="auto">
          <a:xfrm>
            <a:off x="12409452" y="4889500"/>
            <a:ext cx="3493844" cy="2996483"/>
          </a:xfrm>
          <a:prstGeom prst="rect">
            <a:avLst/>
          </a:prstGeom>
        </p:spPr>
      </p:pic>
      <p:pic>
        <p:nvPicPr>
          <p:cNvPr id="32" name="Image 24" descr=" 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9"/>
              </a:ext>
            </a:extLst>
          </a:blip>
          <a:stretch/>
        </p:blipFill>
        <p:spPr bwMode="auto">
          <a:xfrm>
            <a:off x="16385048" y="6515100"/>
            <a:ext cx="6731841" cy="3175000"/>
          </a:xfrm>
          <a:prstGeom prst="rect">
            <a:avLst/>
          </a:prstGeom>
        </p:spPr>
      </p:pic>
      <p:pic>
        <p:nvPicPr>
          <p:cNvPr id="33" name="Image 25" descr=" "/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1"/>
              </a:ext>
            </a:extLst>
          </a:blip>
          <a:stretch/>
        </p:blipFill>
        <p:spPr bwMode="auto">
          <a:xfrm>
            <a:off x="21008426" y="4965700"/>
            <a:ext cx="2032254" cy="2032000"/>
          </a:xfrm>
          <a:prstGeom prst="rect">
            <a:avLst/>
          </a:prstGeom>
        </p:spPr>
      </p:pic>
      <p:pic>
        <p:nvPicPr>
          <p:cNvPr id="34" name="Image 26" descr=" "/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3"/>
              </a:ext>
            </a:extLst>
          </a:blip>
          <a:stretch/>
        </p:blipFill>
        <p:spPr bwMode="auto">
          <a:xfrm>
            <a:off x="21446630" y="5683250"/>
            <a:ext cx="1206651" cy="825500"/>
          </a:xfrm>
          <a:prstGeom prst="rect">
            <a:avLst/>
          </a:prstGeom>
        </p:spPr>
      </p:pic>
      <p:pic>
        <p:nvPicPr>
          <p:cNvPr id="35" name="Image 27" descr=" "/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5"/>
              </a:ext>
            </a:extLst>
          </a:blip>
          <a:stretch/>
        </p:blipFill>
        <p:spPr bwMode="auto">
          <a:xfrm>
            <a:off x="16258032" y="4521200"/>
            <a:ext cx="5588697" cy="5168900"/>
          </a:xfrm>
          <a:prstGeom prst="rect">
            <a:avLst/>
          </a:prstGeom>
        </p:spPr>
      </p:pic>
      <p:sp>
        <p:nvSpPr>
          <p:cNvPr id="36" name="Text 6"/>
          <p:cNvSpPr/>
          <p:nvPr/>
        </p:nvSpPr>
        <p:spPr bwMode="auto">
          <a:xfrm>
            <a:off x="2502213" y="10198100"/>
            <a:ext cx="4407451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2000"/>
              </a:spcAft>
              <a:buNone/>
              <a:defRPr/>
            </a:pPr>
            <a:r>
              <a:rPr lang="en-US" sz="3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Звоните в </a:t>
            </a:r>
            <a:r>
              <a:rPr lang="en-US"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Службу 112</a:t>
            </a:r>
            <a:endParaRPr lang="en-US" sz="3000"/>
          </a:p>
        </p:txBody>
      </p:sp>
      <p:sp>
        <p:nvSpPr>
          <p:cNvPr id="37" name="Text 7"/>
          <p:cNvSpPr/>
          <p:nvPr/>
        </p:nvSpPr>
        <p:spPr bwMode="auto">
          <a:xfrm>
            <a:off x="8853006" y="10198100"/>
            <a:ext cx="6858857" cy="153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2000"/>
              </a:spcAft>
              <a:buNone/>
              <a:defRPr/>
            </a:pPr>
            <a:r>
              <a:rPr lang="en-US"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Подробно</a:t>
            </a:r>
            <a:r>
              <a:rPr lang="en-US" sz="3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 </a:t>
            </a:r>
            <a:r>
              <a:rPr lang="en-US"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расскажите</a:t>
            </a:r>
            <a:r>
              <a:rPr lang="en-US" sz="3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 как и при каких обстоятельствах пропал ребенок</a:t>
            </a:r>
            <a:endParaRPr lang="en-US" sz="3000"/>
          </a:p>
        </p:txBody>
      </p:sp>
      <p:sp>
        <p:nvSpPr>
          <p:cNvPr id="38" name="Text 8"/>
          <p:cNvSpPr/>
          <p:nvPr/>
        </p:nvSpPr>
        <p:spPr bwMode="auto">
          <a:xfrm>
            <a:off x="16385048" y="10198100"/>
            <a:ext cx="6844744" cy="2525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2000"/>
              </a:spcAft>
              <a:buNone/>
              <a:defRPr/>
            </a:pPr>
            <a:r>
              <a:rPr lang="en-US"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Дайте согласие</a:t>
            </a:r>
            <a:r>
              <a:rPr lang="en-US" sz="3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 на получение ссылки для загрузки фото пропавшего ребенка</a:t>
            </a:r>
            <a:endParaRPr lang="en-US" sz="3000"/>
          </a:p>
          <a:p>
            <a:pPr marL="0" indent="0" algn="l">
              <a:lnSpc>
                <a:spcPts val="2400"/>
              </a:lnSpc>
              <a:spcAft>
                <a:spcPts val="2000"/>
              </a:spcAft>
              <a:buNone/>
              <a:defRPr/>
            </a:pPr>
            <a: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(ссылка направляется sms-сообщением</a:t>
            </a:r>
            <a:b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</a:br>
            <a: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или сообщением ВК)</a:t>
            </a:r>
            <a:endParaRPr lang="en-US" sz="3000"/>
          </a:p>
        </p:txBody>
      </p:sp>
      <p:sp>
        <p:nvSpPr>
          <p:cNvPr id="39" name="Shape 9"/>
          <p:cNvSpPr/>
          <p:nvPr/>
        </p:nvSpPr>
        <p:spPr bwMode="auto">
          <a:xfrm>
            <a:off x="7011276" y="8737600"/>
            <a:ext cx="762095" cy="762000"/>
          </a:xfrm>
          <a:prstGeom prst="ellipse">
            <a:avLst/>
          </a:prstGeom>
          <a:noFill/>
          <a:ln w="25400">
            <a:solidFill>
              <a:srgbClr val="7AF6F9"/>
            </a:solidFill>
            <a:prstDash val="solid"/>
          </a:ln>
        </p:spPr>
      </p:sp>
      <p:sp>
        <p:nvSpPr>
          <p:cNvPr id="40" name="Text 10"/>
          <p:cNvSpPr/>
          <p:nvPr/>
        </p:nvSpPr>
        <p:spPr bwMode="auto">
          <a:xfrm>
            <a:off x="7303413" y="8788400"/>
            <a:ext cx="330241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spcAft>
                <a:spcPts val="1130"/>
              </a:spcAft>
              <a:buNone/>
              <a:defRPr/>
            </a:pPr>
            <a:r>
              <a:rPr lang="en-US" sz="36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1</a:t>
            </a:r>
            <a:endParaRPr lang="en-US" sz="3600"/>
          </a:p>
        </p:txBody>
      </p:sp>
      <p:sp>
        <p:nvSpPr>
          <p:cNvPr id="41" name="Shape 11"/>
          <p:cNvSpPr/>
          <p:nvPr/>
        </p:nvSpPr>
        <p:spPr bwMode="auto">
          <a:xfrm>
            <a:off x="14644930" y="8737600"/>
            <a:ext cx="762095" cy="762000"/>
          </a:xfrm>
          <a:prstGeom prst="ellipse">
            <a:avLst/>
          </a:prstGeom>
          <a:noFill/>
          <a:ln w="25400">
            <a:solidFill>
              <a:srgbClr val="7AF6F9"/>
            </a:solidFill>
            <a:prstDash val="solid"/>
          </a:ln>
        </p:spPr>
      </p:sp>
      <p:sp>
        <p:nvSpPr>
          <p:cNvPr id="42" name="Text 12"/>
          <p:cNvSpPr/>
          <p:nvPr/>
        </p:nvSpPr>
        <p:spPr bwMode="auto">
          <a:xfrm>
            <a:off x="14886261" y="8788400"/>
            <a:ext cx="419152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spcAft>
                <a:spcPts val="1130"/>
              </a:spcAft>
              <a:buNone/>
              <a:defRPr/>
            </a:pPr>
            <a:r>
              <a:rPr lang="en-US" sz="36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2</a:t>
            </a:r>
            <a:endParaRPr lang="en-US" sz="3600"/>
          </a:p>
        </p:txBody>
      </p:sp>
      <p:sp>
        <p:nvSpPr>
          <p:cNvPr id="43" name="Shape 13"/>
          <p:cNvSpPr/>
          <p:nvPr/>
        </p:nvSpPr>
        <p:spPr bwMode="auto">
          <a:xfrm>
            <a:off x="22151569" y="8737600"/>
            <a:ext cx="762095" cy="762000"/>
          </a:xfrm>
          <a:prstGeom prst="ellipse">
            <a:avLst/>
          </a:prstGeom>
          <a:noFill/>
          <a:ln w="25400">
            <a:solidFill>
              <a:srgbClr val="7AF6F9"/>
            </a:solidFill>
            <a:prstDash val="solid"/>
          </a:ln>
        </p:spPr>
      </p:sp>
      <p:sp>
        <p:nvSpPr>
          <p:cNvPr id="44" name="Text 14"/>
          <p:cNvSpPr/>
          <p:nvPr/>
        </p:nvSpPr>
        <p:spPr bwMode="auto">
          <a:xfrm>
            <a:off x="22392899" y="8788400"/>
            <a:ext cx="419152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spcAft>
                <a:spcPts val="1130"/>
              </a:spcAft>
              <a:buNone/>
              <a:defRPr/>
            </a:pPr>
            <a:r>
              <a:rPr lang="en-US" sz="36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3</a:t>
            </a:r>
            <a:endParaRPr lang="en-US" sz="360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6"/>
          <a:stretch/>
        </p:blipFill>
        <p:spPr bwMode="auto">
          <a:xfrm>
            <a:off x="4741828" y="1201877"/>
            <a:ext cx="2747515" cy="667646"/>
          </a:xfrm>
          <a:prstGeom prst="rect">
            <a:avLst/>
          </a:prstGeom>
        </p:spPr>
      </p:pic>
      <p:pic>
        <p:nvPicPr>
          <p:cNvPr id="1783964277" name="Рисунок 1783964276"/>
          <p:cNvPicPr>
            <a:picLocks noChangeAspect="1"/>
          </p:cNvPicPr>
          <p:nvPr/>
        </p:nvPicPr>
        <p:blipFill>
          <a:blip r:embed="rId57"/>
          <a:stretch/>
        </p:blipFill>
        <p:spPr bwMode="auto">
          <a:xfrm>
            <a:off x="8163528" y="897525"/>
            <a:ext cx="3697941" cy="12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3">
    <p:bg>
      <p:bgPr>
        <a:solidFill>
          <a:srgbClr val="011A2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"/>
              </a:ext>
            </a:extLst>
          </a:blip>
          <a:stretch/>
        </p:blipFill>
        <p:spPr bwMode="auto">
          <a:xfrm>
            <a:off x="11240905" y="0"/>
            <a:ext cx="13146143" cy="131953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62349" y="1762485"/>
            <a:ext cx="28402" cy="30899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6"/>
              </a:ext>
            </a:extLst>
          </a:blip>
          <a:stretch/>
        </p:blipFill>
        <p:spPr bwMode="auto">
          <a:xfrm>
            <a:off x="1477689" y="1621247"/>
            <a:ext cx="28402" cy="30899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783818" y="1383475"/>
            <a:ext cx="28402" cy="28346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 bwMode="auto">
          <a:xfrm>
            <a:off x="1270159" y="2667000"/>
            <a:ext cx="14107230" cy="1430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00"/>
              </a:lnSpc>
              <a:spcAft>
                <a:spcPts val="2000"/>
              </a:spcAft>
              <a:buNone/>
              <a:defRPr/>
            </a:pPr>
            <a:r>
              <a:rPr lang="en-US" sz="6200">
                <a:solidFill>
                  <a:srgbClr val="FFFFFF"/>
                </a:solidFill>
                <a:latin typeface="Bounded SemiBold"/>
                <a:ea typeface="Bounded SemiBold"/>
                <a:cs typeface="Bounded SemiBold"/>
              </a:rPr>
              <a:t>КАК ЭТО </a:t>
            </a:r>
            <a:r>
              <a:rPr lang="en-US" sz="6200">
                <a:solidFill>
                  <a:srgbClr val="7AF6F9"/>
                </a:solidFill>
                <a:latin typeface="Bounded SemiBold"/>
                <a:ea typeface="Bounded SemiBold"/>
                <a:cs typeface="Bounded SemiBold"/>
              </a:rPr>
              <a:t>РАБОТАЕТ?</a:t>
            </a:r>
            <a:endParaRPr lang="en-US" sz="6200"/>
          </a:p>
        </p:txBody>
      </p:sp>
      <p:pic>
        <p:nvPicPr>
          <p:cNvPr id="19" name="Image 16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9"/>
              </a:ext>
            </a:extLst>
          </a:blip>
          <a:stretch/>
        </p:blipFill>
        <p:spPr bwMode="auto">
          <a:xfrm>
            <a:off x="1270159" y="6146800"/>
            <a:ext cx="6731841" cy="3175000"/>
          </a:xfrm>
          <a:prstGeom prst="rect">
            <a:avLst/>
          </a:prstGeom>
        </p:spPr>
      </p:pic>
      <p:pic>
        <p:nvPicPr>
          <p:cNvPr id="20" name="Image 17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1"/>
              </a:ext>
            </a:extLst>
          </a:blip>
          <a:stretch/>
        </p:blipFill>
        <p:spPr bwMode="auto">
          <a:xfrm>
            <a:off x="1638505" y="6705600"/>
            <a:ext cx="1905238" cy="2120900"/>
          </a:xfrm>
          <a:prstGeom prst="rect">
            <a:avLst/>
          </a:prstGeom>
        </p:spPr>
      </p:pic>
      <p:pic>
        <p:nvPicPr>
          <p:cNvPr id="21" name="Image 18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3"/>
              </a:ext>
            </a:extLst>
          </a:blip>
          <a:stretch/>
        </p:blipFill>
        <p:spPr bwMode="auto">
          <a:xfrm>
            <a:off x="2006851" y="3911600"/>
            <a:ext cx="5067933" cy="5410200"/>
          </a:xfrm>
          <a:prstGeom prst="rect">
            <a:avLst/>
          </a:prstGeom>
        </p:spPr>
      </p:pic>
      <p:pic>
        <p:nvPicPr>
          <p:cNvPr id="22" name="Image 19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5"/>
              </a:ext>
            </a:extLst>
          </a:blip>
          <a:stretch/>
        </p:blipFill>
        <p:spPr bwMode="auto">
          <a:xfrm>
            <a:off x="2222778" y="7239000"/>
            <a:ext cx="749394" cy="965200"/>
          </a:xfrm>
          <a:prstGeom prst="rect">
            <a:avLst/>
          </a:prstGeom>
        </p:spPr>
      </p:pic>
      <p:pic>
        <p:nvPicPr>
          <p:cNvPr id="23" name="Image 20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7"/>
              </a:ext>
            </a:extLst>
          </a:blip>
          <a:stretch/>
        </p:blipFill>
        <p:spPr bwMode="auto">
          <a:xfrm>
            <a:off x="8802200" y="6146800"/>
            <a:ext cx="14314689" cy="3175000"/>
          </a:xfrm>
          <a:prstGeom prst="rect">
            <a:avLst/>
          </a:prstGeom>
        </p:spPr>
      </p:pic>
      <p:pic>
        <p:nvPicPr>
          <p:cNvPr id="24" name="Image 21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9"/>
              </a:ext>
            </a:extLst>
          </a:blip>
          <a:stretch/>
        </p:blipFill>
        <p:spPr bwMode="auto">
          <a:xfrm>
            <a:off x="8878410" y="4769476"/>
            <a:ext cx="2763608" cy="4608875"/>
          </a:xfrm>
          <a:prstGeom prst="rect">
            <a:avLst/>
          </a:prstGeom>
        </p:spPr>
      </p:pic>
      <p:pic>
        <p:nvPicPr>
          <p:cNvPr id="25" name="Image 22" descr=" 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8789499" y="4724399"/>
            <a:ext cx="2730841" cy="4533900"/>
          </a:xfrm>
          <a:prstGeom prst="rect">
            <a:avLst/>
          </a:prstGeom>
        </p:spPr>
      </p:pic>
      <p:pic>
        <p:nvPicPr>
          <p:cNvPr id="26" name="Image 23" descr=" 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2"/>
              </a:ext>
            </a:extLst>
          </a:blip>
          <a:stretch/>
        </p:blipFill>
        <p:spPr bwMode="auto">
          <a:xfrm>
            <a:off x="12206226" y="4787900"/>
            <a:ext cx="2540318" cy="4533900"/>
          </a:xfrm>
          <a:prstGeom prst="rect">
            <a:avLst/>
          </a:prstGeom>
        </p:spPr>
      </p:pic>
      <p:pic>
        <p:nvPicPr>
          <p:cNvPr id="27" name="Image 24" descr=" 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12079210" y="4724399"/>
            <a:ext cx="2730841" cy="4597400"/>
          </a:xfrm>
          <a:prstGeom prst="rect">
            <a:avLst/>
          </a:prstGeom>
        </p:spPr>
      </p:pic>
      <p:pic>
        <p:nvPicPr>
          <p:cNvPr id="28" name="Image 25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5"/>
              </a:ext>
            </a:extLst>
          </a:blip>
          <a:stretch/>
        </p:blipFill>
        <p:spPr bwMode="auto">
          <a:xfrm>
            <a:off x="15495937" y="4756776"/>
            <a:ext cx="2725503" cy="4685075"/>
          </a:xfrm>
          <a:prstGeom prst="rect">
            <a:avLst/>
          </a:prstGeom>
        </p:spPr>
      </p:pic>
      <p:pic>
        <p:nvPicPr>
          <p:cNvPr id="29" name="Image 26" descr=" 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15368921" y="4724399"/>
            <a:ext cx="2730841" cy="4597400"/>
          </a:xfrm>
          <a:prstGeom prst="rect">
            <a:avLst/>
          </a:prstGeom>
        </p:spPr>
      </p:pic>
      <p:pic>
        <p:nvPicPr>
          <p:cNvPr id="30" name="Image 27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7"/>
              </a:ext>
            </a:extLst>
          </a:blip>
          <a:stretch/>
        </p:blipFill>
        <p:spPr bwMode="auto">
          <a:xfrm>
            <a:off x="18798350" y="4787900"/>
            <a:ext cx="2464108" cy="4533900"/>
          </a:xfrm>
          <a:prstGeom prst="rect">
            <a:avLst/>
          </a:prstGeom>
        </p:spPr>
      </p:pic>
      <p:pic>
        <p:nvPicPr>
          <p:cNvPr id="31" name="Image 28" descr=" 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18658632" y="4724399"/>
            <a:ext cx="2730841" cy="4597400"/>
          </a:xfrm>
          <a:prstGeom prst="rect">
            <a:avLst/>
          </a:prstGeom>
        </p:spPr>
      </p:pic>
      <p:sp>
        <p:nvSpPr>
          <p:cNvPr id="32" name="Text 1"/>
          <p:cNvSpPr/>
          <p:nvPr/>
        </p:nvSpPr>
        <p:spPr bwMode="auto">
          <a:xfrm>
            <a:off x="1270159" y="9779000"/>
            <a:ext cx="6837688" cy="1401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2000"/>
              </a:spcAft>
              <a:buNone/>
              <a:defRPr/>
            </a:pPr>
            <a:r>
              <a:rPr lang="en-US"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Перейдите по ссылке </a:t>
            </a:r>
            <a:endParaRPr lang="en-US" sz="3000"/>
          </a:p>
          <a:p>
            <a:pPr marL="0" indent="0" algn="l">
              <a:lnSpc>
                <a:spcPts val="2400"/>
              </a:lnSpc>
              <a:spcAft>
                <a:spcPts val="2000"/>
              </a:spcAft>
              <a:buNone/>
              <a:defRPr/>
            </a:pPr>
            <a: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(ссылка безопасна, по ней Вы перейдете</a:t>
            </a:r>
            <a:b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</a:br>
            <a: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на защищенный портал)</a:t>
            </a:r>
            <a:endParaRPr lang="en-US" sz="3000"/>
          </a:p>
        </p:txBody>
      </p:sp>
      <p:sp>
        <p:nvSpPr>
          <p:cNvPr id="33" name="Text 2"/>
          <p:cNvSpPr/>
          <p:nvPr/>
        </p:nvSpPr>
        <p:spPr bwMode="auto">
          <a:xfrm>
            <a:off x="8802200" y="9779000"/>
            <a:ext cx="14427592" cy="1103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2000"/>
              </a:spcAft>
              <a:buNone/>
              <a:defRPr/>
            </a:pPr>
            <a:r>
              <a:rPr lang="en-US"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Загрузите фото пропавшего ребенка</a:t>
            </a:r>
            <a:r>
              <a:rPr lang="en-US" sz="3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 </a:t>
            </a:r>
            <a:endParaRPr lang="en-US" sz="3000"/>
          </a:p>
          <a:p>
            <a:pPr marL="0" indent="0" algn="l">
              <a:lnSpc>
                <a:spcPts val="2400"/>
              </a:lnSpc>
              <a:spcAft>
                <a:spcPts val="2000"/>
              </a:spcAft>
              <a:buNone/>
              <a:defRPr/>
            </a:pPr>
            <a: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Фотография разыскиваемого оперативно поступит</a:t>
            </a:r>
            <a:b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</a:br>
            <a:r>
              <a:rPr lang="en-US" sz="20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в защищенный контур АПК «Безопасный город»)</a:t>
            </a:r>
            <a:endParaRPr lang="en-US" sz="3000"/>
          </a:p>
        </p:txBody>
      </p:sp>
      <p:sp>
        <p:nvSpPr>
          <p:cNvPr id="34" name="Shape 3"/>
          <p:cNvSpPr/>
          <p:nvPr/>
        </p:nvSpPr>
        <p:spPr bwMode="auto">
          <a:xfrm>
            <a:off x="7074784" y="8407400"/>
            <a:ext cx="762095" cy="762000"/>
          </a:xfrm>
          <a:prstGeom prst="ellipse">
            <a:avLst/>
          </a:prstGeom>
          <a:noFill/>
          <a:ln w="25400">
            <a:solidFill>
              <a:srgbClr val="7AF6F9"/>
            </a:solidFill>
            <a:prstDash val="solid"/>
          </a:ln>
        </p:spPr>
      </p:sp>
      <p:sp>
        <p:nvSpPr>
          <p:cNvPr id="35" name="Text 4"/>
          <p:cNvSpPr/>
          <p:nvPr/>
        </p:nvSpPr>
        <p:spPr bwMode="auto">
          <a:xfrm>
            <a:off x="7303413" y="8458200"/>
            <a:ext cx="457257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spcAft>
                <a:spcPts val="1130"/>
              </a:spcAft>
              <a:buNone/>
              <a:defRPr/>
            </a:pPr>
            <a:r>
              <a:rPr lang="en-US" sz="36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4</a:t>
            </a:r>
            <a:endParaRPr lang="en-US" sz="3600"/>
          </a:p>
        </p:txBody>
      </p:sp>
      <p:sp>
        <p:nvSpPr>
          <p:cNvPr id="36" name="Shape 5"/>
          <p:cNvSpPr/>
          <p:nvPr/>
        </p:nvSpPr>
        <p:spPr bwMode="auto">
          <a:xfrm>
            <a:off x="22011851" y="8407400"/>
            <a:ext cx="762095" cy="762000"/>
          </a:xfrm>
          <a:prstGeom prst="ellipse">
            <a:avLst/>
          </a:prstGeom>
          <a:noFill/>
          <a:ln w="25400">
            <a:solidFill>
              <a:srgbClr val="7AF6F9"/>
            </a:solidFill>
            <a:prstDash val="solid"/>
          </a:ln>
        </p:spPr>
      </p:sp>
      <p:sp>
        <p:nvSpPr>
          <p:cNvPr id="37" name="Text 6"/>
          <p:cNvSpPr/>
          <p:nvPr/>
        </p:nvSpPr>
        <p:spPr bwMode="auto">
          <a:xfrm>
            <a:off x="22265883" y="8458200"/>
            <a:ext cx="419152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spcAft>
                <a:spcPts val="1130"/>
              </a:spcAft>
              <a:buNone/>
              <a:defRPr/>
            </a:pPr>
            <a:r>
              <a:rPr lang="en-US" sz="36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5</a:t>
            </a:r>
            <a:endParaRPr lang="en-US" sz="3600"/>
          </a:p>
        </p:txBody>
      </p:sp>
      <p:sp>
        <p:nvSpPr>
          <p:cNvPr id="38" name="Text 7"/>
          <p:cNvSpPr/>
          <p:nvPr/>
        </p:nvSpPr>
        <p:spPr bwMode="auto">
          <a:xfrm>
            <a:off x="18785648" y="1270000"/>
            <a:ext cx="4369346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  <a:defRPr/>
            </a:pPr>
            <a:r>
              <a:rPr lang="en-US"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</a:rPr>
              <a:t>ЦИФРОВОЙ СЕРВИС</a:t>
            </a:r>
            <a:endParaRPr lang="en-US" sz="1800"/>
          </a:p>
          <a:p>
            <a:pPr marL="0" indent="0" algn="r">
              <a:buNone/>
              <a:defRPr/>
            </a:pPr>
            <a:r>
              <a:rPr lang="en-US"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</a:rPr>
              <a:t>ПО РОЗЫСКУ ПРОПАВШИХ ДЕТЕЙ</a:t>
            </a:r>
            <a:endParaRPr lang="en-US" sz="1800"/>
          </a:p>
        </p:txBody>
      </p:sp>
      <p:pic>
        <p:nvPicPr>
          <p:cNvPr id="1670655002" name="Image 5" descr=" "/>
          <p:cNvPicPr>
            <a:picLocks noChangeAspect="1"/>
          </p:cNvPicPr>
          <p:nvPr/>
        </p:nvPicPr>
        <p:blipFill>
          <a:blip r:embed="rId28"/>
          <a:stretch/>
        </p:blipFill>
        <p:spPr bwMode="auto">
          <a:xfrm>
            <a:off x="1270158" y="1269999"/>
            <a:ext cx="634770" cy="634999"/>
          </a:xfrm>
          <a:prstGeom prst="rect">
            <a:avLst/>
          </a:prstGeom>
        </p:spPr>
      </p:pic>
      <p:pic>
        <p:nvPicPr>
          <p:cNvPr id="1794325805" name="Image 6" descr=" "/>
          <p:cNvPicPr>
            <a:picLocks noChangeAspect="1"/>
          </p:cNvPicPr>
          <p:nvPr/>
        </p:nvPicPr>
        <p:blipFill>
          <a:blip r:embed="rId29"/>
          <a:stretch/>
        </p:blipFill>
        <p:spPr bwMode="auto">
          <a:xfrm>
            <a:off x="2033440" y="1333550"/>
            <a:ext cx="205035" cy="184595"/>
          </a:xfrm>
          <a:prstGeom prst="rect">
            <a:avLst/>
          </a:prstGeom>
        </p:spPr>
      </p:pic>
      <p:pic>
        <p:nvPicPr>
          <p:cNvPr id="2080212640" name="Image 7" descr=" "/>
          <p:cNvPicPr>
            <a:picLocks noChangeAspect="1"/>
          </p:cNvPicPr>
          <p:nvPr/>
        </p:nvPicPr>
        <p:blipFill>
          <a:blip r:embed="rId30"/>
          <a:stretch/>
        </p:blipFill>
        <p:spPr bwMode="auto">
          <a:xfrm>
            <a:off x="2276578" y="1333792"/>
            <a:ext cx="184266" cy="184633"/>
          </a:xfrm>
          <a:prstGeom prst="rect">
            <a:avLst/>
          </a:prstGeom>
        </p:spPr>
      </p:pic>
      <p:pic>
        <p:nvPicPr>
          <p:cNvPr id="1108455078" name="Image 8" descr=" "/>
          <p:cNvPicPr>
            <a:picLocks noChangeAspect="1"/>
          </p:cNvPicPr>
          <p:nvPr/>
        </p:nvPicPr>
        <p:blipFill>
          <a:blip r:embed="rId31"/>
          <a:stretch/>
        </p:blipFill>
        <p:spPr bwMode="auto">
          <a:xfrm>
            <a:off x="2944482" y="1333792"/>
            <a:ext cx="184380" cy="184636"/>
          </a:xfrm>
          <a:prstGeom prst="rect">
            <a:avLst/>
          </a:prstGeom>
        </p:spPr>
      </p:pic>
      <p:pic>
        <p:nvPicPr>
          <p:cNvPr id="603221172" name="Image 11" descr=" "/>
          <p:cNvPicPr>
            <a:picLocks noChangeAspect="1"/>
          </p:cNvPicPr>
          <p:nvPr/>
        </p:nvPicPr>
        <p:blipFill>
          <a:blip r:embed="rId32"/>
          <a:stretch/>
        </p:blipFill>
        <p:spPr bwMode="auto">
          <a:xfrm>
            <a:off x="3566633" y="1333885"/>
            <a:ext cx="193035" cy="184411"/>
          </a:xfrm>
          <a:prstGeom prst="rect">
            <a:avLst/>
          </a:prstGeom>
        </p:spPr>
      </p:pic>
      <p:pic>
        <p:nvPicPr>
          <p:cNvPr id="1707083901" name="Image 12" descr=" "/>
          <p:cNvPicPr>
            <a:picLocks noChangeAspect="1"/>
          </p:cNvPicPr>
          <p:nvPr/>
        </p:nvPicPr>
        <p:blipFill>
          <a:blip r:embed="rId33"/>
          <a:stretch/>
        </p:blipFill>
        <p:spPr bwMode="auto">
          <a:xfrm>
            <a:off x="2715883" y="1334052"/>
            <a:ext cx="211513" cy="184095"/>
          </a:xfrm>
          <a:prstGeom prst="rect">
            <a:avLst/>
          </a:prstGeom>
        </p:spPr>
      </p:pic>
      <p:pic>
        <p:nvPicPr>
          <p:cNvPr id="570756898" name="Image 13" descr=" "/>
          <p:cNvPicPr>
            <a:picLocks noChangeAspect="1"/>
          </p:cNvPicPr>
          <p:nvPr/>
        </p:nvPicPr>
        <p:blipFill>
          <a:blip r:embed="rId34"/>
          <a:stretch/>
        </p:blipFill>
        <p:spPr bwMode="auto">
          <a:xfrm>
            <a:off x="3155267" y="1333815"/>
            <a:ext cx="224163" cy="185177"/>
          </a:xfrm>
          <a:prstGeom prst="rect">
            <a:avLst/>
          </a:prstGeom>
        </p:spPr>
      </p:pic>
      <p:pic>
        <p:nvPicPr>
          <p:cNvPr id="70105649" name="Image 14" descr=" "/>
          <p:cNvPicPr>
            <a:picLocks noChangeAspect="1"/>
          </p:cNvPicPr>
          <p:nvPr/>
        </p:nvPicPr>
        <p:blipFill>
          <a:blip r:embed="rId35"/>
          <a:stretch/>
        </p:blipFill>
        <p:spPr bwMode="auto">
          <a:xfrm>
            <a:off x="2033889" y="1596711"/>
            <a:ext cx="1304175" cy="118327"/>
          </a:xfrm>
          <a:prstGeom prst="rect">
            <a:avLst/>
          </a:prstGeom>
        </p:spPr>
      </p:pic>
      <p:pic>
        <p:nvPicPr>
          <p:cNvPr id="2080202577" name="Image 15" descr=" "/>
          <p:cNvPicPr>
            <a:picLocks noChangeAspect="1"/>
          </p:cNvPicPr>
          <p:nvPr/>
        </p:nvPicPr>
        <p:blipFill>
          <a:blip r:embed="rId36"/>
          <a:stretch/>
        </p:blipFill>
        <p:spPr bwMode="auto">
          <a:xfrm>
            <a:off x="2032501" y="1778213"/>
            <a:ext cx="669641" cy="92697"/>
          </a:xfrm>
          <a:prstGeom prst="rect">
            <a:avLst/>
          </a:prstGeom>
        </p:spPr>
      </p:pic>
      <p:pic>
        <p:nvPicPr>
          <p:cNvPr id="1463930903" name="Рисунок 44"/>
          <p:cNvPicPr>
            <a:picLocks noChangeAspect="1"/>
          </p:cNvPicPr>
          <p:nvPr/>
        </p:nvPicPr>
        <p:blipFill>
          <a:blip r:embed="rId37"/>
          <a:stretch/>
        </p:blipFill>
        <p:spPr bwMode="auto">
          <a:xfrm>
            <a:off x="4741827" y="1201876"/>
            <a:ext cx="2747514" cy="667645"/>
          </a:xfrm>
          <a:prstGeom prst="rect">
            <a:avLst/>
          </a:prstGeom>
        </p:spPr>
      </p:pic>
      <p:pic>
        <p:nvPicPr>
          <p:cNvPr id="649632168" name="Рисунок 649632167"/>
          <p:cNvPicPr>
            <a:picLocks noChangeAspect="1"/>
          </p:cNvPicPr>
          <p:nvPr/>
        </p:nvPicPr>
        <p:blipFill>
          <a:blip r:embed="rId38"/>
          <a:stretch/>
        </p:blipFill>
        <p:spPr bwMode="auto">
          <a:xfrm>
            <a:off x="8163527" y="897525"/>
            <a:ext cx="3697940" cy="1241236"/>
          </a:xfrm>
          <a:prstGeom prst="rect">
            <a:avLst/>
          </a:prstGeom>
        </p:spPr>
      </p:pic>
      <p:pic>
        <p:nvPicPr>
          <p:cNvPr id="927789231" name="Image 9" descr=" "/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>
            <a:off x="2498598" y="1334052"/>
            <a:ext cx="179762" cy="184093"/>
          </a:xfrm>
          <a:prstGeom prst="rect">
            <a:avLst/>
          </a:prstGeom>
        </p:spPr>
      </p:pic>
      <p:pic>
        <p:nvPicPr>
          <p:cNvPr id="147540733" name="Image 10" descr=" "/>
          <p:cNvPicPr>
            <a:picLocks noChangeAspect="1"/>
          </p:cNvPicPr>
          <p:nvPr/>
        </p:nvPicPr>
        <p:blipFill>
          <a:blip r:embed="rId40"/>
          <a:stretch/>
        </p:blipFill>
        <p:spPr bwMode="auto">
          <a:xfrm>
            <a:off x="3403530" y="1333797"/>
            <a:ext cx="173480" cy="184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4">
    <p:bg>
      <p:bgPr>
        <a:solidFill>
          <a:srgbClr val="011A2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"/>
              </a:ext>
            </a:extLst>
          </a:blip>
          <a:stretch/>
        </p:blipFill>
        <p:spPr bwMode="auto">
          <a:xfrm>
            <a:off x="11240905" y="0"/>
            <a:ext cx="13146143" cy="131953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"/>
              </a:ext>
            </a:extLst>
          </a:blip>
          <a:stretch/>
        </p:blipFill>
        <p:spPr bwMode="auto">
          <a:xfrm>
            <a:off x="1362349" y="1762485"/>
            <a:ext cx="28402" cy="30899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7"/>
              </a:ext>
            </a:extLst>
          </a:blip>
          <a:stretch/>
        </p:blipFill>
        <p:spPr bwMode="auto">
          <a:xfrm>
            <a:off x="1477689" y="1621247"/>
            <a:ext cx="28402" cy="30899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672635" y="1527823"/>
            <a:ext cx="28402" cy="28346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0"/>
              </a:ext>
            </a:extLst>
          </a:blip>
          <a:stretch/>
        </p:blipFill>
        <p:spPr bwMode="auto">
          <a:xfrm>
            <a:off x="1783818" y="1383475"/>
            <a:ext cx="28402" cy="28346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2"/>
              </a:ext>
            </a:extLst>
          </a:blip>
          <a:stretch/>
        </p:blipFill>
        <p:spPr bwMode="auto">
          <a:xfrm>
            <a:off x="1270159" y="1270000"/>
            <a:ext cx="634770" cy="635000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4"/>
              </a:ext>
            </a:extLst>
          </a:blip>
          <a:stretch/>
        </p:blipFill>
        <p:spPr bwMode="auto">
          <a:xfrm>
            <a:off x="2033441" y="1333550"/>
            <a:ext cx="205036" cy="184596"/>
          </a:xfrm>
          <a:prstGeom prst="rect">
            <a:avLst/>
          </a:prstGeom>
        </p:spPr>
      </p:pic>
      <p:pic>
        <p:nvPicPr>
          <p:cNvPr id="9" name="Image 7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6"/>
              </a:ext>
            </a:extLst>
          </a:blip>
          <a:stretch/>
        </p:blipFill>
        <p:spPr bwMode="auto">
          <a:xfrm>
            <a:off x="2276579" y="1333791"/>
            <a:ext cx="184266" cy="184634"/>
          </a:xfrm>
          <a:prstGeom prst="rect">
            <a:avLst/>
          </a:prstGeom>
        </p:spPr>
      </p:pic>
      <p:pic>
        <p:nvPicPr>
          <p:cNvPr id="10" name="Image 8" descr=" 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8"/>
              </a:ext>
            </a:extLst>
          </a:blip>
          <a:stretch/>
        </p:blipFill>
        <p:spPr bwMode="auto">
          <a:xfrm>
            <a:off x="2944483" y="1333791"/>
            <a:ext cx="184381" cy="184637"/>
          </a:xfrm>
          <a:prstGeom prst="rect">
            <a:avLst/>
          </a:prstGeom>
        </p:spPr>
      </p:pic>
      <p:pic>
        <p:nvPicPr>
          <p:cNvPr id="11" name="Image 9" descr=" 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2498599" y="1334055"/>
            <a:ext cx="179763" cy="184094"/>
          </a:xfrm>
          <a:prstGeom prst="rect">
            <a:avLst/>
          </a:prstGeom>
        </p:spPr>
      </p:pic>
      <p:pic>
        <p:nvPicPr>
          <p:cNvPr id="12" name="Image 10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1"/>
              </a:ext>
            </a:extLst>
          </a:blip>
          <a:stretch/>
        </p:blipFill>
        <p:spPr bwMode="auto">
          <a:xfrm>
            <a:off x="3403530" y="1333798"/>
            <a:ext cx="173481" cy="184348"/>
          </a:xfrm>
          <a:prstGeom prst="rect">
            <a:avLst/>
          </a:prstGeom>
        </p:spPr>
      </p:pic>
      <p:pic>
        <p:nvPicPr>
          <p:cNvPr id="13" name="Image 11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3"/>
              </a:ext>
            </a:extLst>
          </a:blip>
          <a:stretch/>
        </p:blipFill>
        <p:spPr bwMode="auto">
          <a:xfrm>
            <a:off x="3566634" y="1333883"/>
            <a:ext cx="193036" cy="184410"/>
          </a:xfrm>
          <a:prstGeom prst="rect">
            <a:avLst/>
          </a:prstGeom>
        </p:spPr>
      </p:pic>
      <p:pic>
        <p:nvPicPr>
          <p:cNvPr id="14" name="Image 12" descr=" 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2715884" y="1334055"/>
            <a:ext cx="211514" cy="184094"/>
          </a:xfrm>
          <a:prstGeom prst="rect">
            <a:avLst/>
          </a:prstGeom>
        </p:spPr>
      </p:pic>
      <p:pic>
        <p:nvPicPr>
          <p:cNvPr id="15" name="Image 13" descr=" 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6"/>
              </a:ext>
            </a:extLst>
          </a:blip>
          <a:stretch/>
        </p:blipFill>
        <p:spPr bwMode="auto">
          <a:xfrm>
            <a:off x="3155268" y="1333816"/>
            <a:ext cx="224164" cy="185175"/>
          </a:xfrm>
          <a:prstGeom prst="rect">
            <a:avLst/>
          </a:prstGeom>
        </p:spPr>
      </p:pic>
      <p:pic>
        <p:nvPicPr>
          <p:cNvPr id="16" name="Image 14" descr=" 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8"/>
              </a:ext>
            </a:extLst>
          </a:blip>
          <a:stretch/>
        </p:blipFill>
        <p:spPr bwMode="auto">
          <a:xfrm>
            <a:off x="2033890" y="1596712"/>
            <a:ext cx="1304176" cy="118328"/>
          </a:xfrm>
          <a:prstGeom prst="rect">
            <a:avLst/>
          </a:prstGeom>
        </p:spPr>
      </p:pic>
      <p:pic>
        <p:nvPicPr>
          <p:cNvPr id="17" name="Image 15" descr=" 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0"/>
              </a:ext>
            </a:extLst>
          </a:blip>
          <a:stretch/>
        </p:blipFill>
        <p:spPr bwMode="auto">
          <a:xfrm>
            <a:off x="2032502" y="1778214"/>
            <a:ext cx="669642" cy="92698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 bwMode="auto">
          <a:xfrm>
            <a:off x="1270159" y="2667000"/>
            <a:ext cx="14107230" cy="1430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00"/>
              </a:lnSpc>
              <a:spcAft>
                <a:spcPts val="2000"/>
              </a:spcAft>
              <a:buNone/>
              <a:defRPr/>
            </a:pPr>
            <a:r>
              <a:rPr lang="en-US" sz="6200">
                <a:solidFill>
                  <a:srgbClr val="FFFFFF"/>
                </a:solidFill>
                <a:latin typeface="Bounded SemiBold"/>
                <a:ea typeface="Bounded SemiBold"/>
                <a:cs typeface="Bounded SemiBold"/>
              </a:rPr>
              <a:t>КАК ЭТО </a:t>
            </a:r>
            <a:r>
              <a:rPr lang="en-US" sz="6200">
                <a:solidFill>
                  <a:srgbClr val="7AF6F9"/>
                </a:solidFill>
                <a:latin typeface="Bounded SemiBold"/>
                <a:ea typeface="Bounded SemiBold"/>
                <a:cs typeface="Bounded SemiBold"/>
              </a:rPr>
              <a:t>РАБОТАЕТ?</a:t>
            </a:r>
            <a:endParaRPr lang="en-US" sz="6200"/>
          </a:p>
        </p:txBody>
      </p:sp>
      <p:pic>
        <p:nvPicPr>
          <p:cNvPr id="19" name="Image 16" descr=" 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2"/>
              </a:ext>
            </a:extLst>
          </a:blip>
          <a:stretch/>
        </p:blipFill>
        <p:spPr bwMode="auto">
          <a:xfrm>
            <a:off x="1282860" y="6146800"/>
            <a:ext cx="8598975" cy="3175000"/>
          </a:xfrm>
          <a:prstGeom prst="rect">
            <a:avLst/>
          </a:prstGeom>
        </p:spPr>
      </p:pic>
      <p:pic>
        <p:nvPicPr>
          <p:cNvPr id="20" name="Image 17" descr=" 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4"/>
              </a:ext>
            </a:extLst>
          </a:blip>
          <a:stretch/>
        </p:blipFill>
        <p:spPr bwMode="auto">
          <a:xfrm>
            <a:off x="16397749" y="6146800"/>
            <a:ext cx="6731841" cy="3175000"/>
          </a:xfrm>
          <a:prstGeom prst="rect">
            <a:avLst/>
          </a:prstGeom>
        </p:spPr>
      </p:pic>
      <p:pic>
        <p:nvPicPr>
          <p:cNvPr id="21" name="Image 18" descr=" "/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6"/>
              </a:ext>
            </a:extLst>
          </a:blip>
          <a:stretch/>
        </p:blipFill>
        <p:spPr bwMode="auto">
          <a:xfrm>
            <a:off x="16950269" y="4603750"/>
            <a:ext cx="3175397" cy="4254500"/>
          </a:xfrm>
          <a:prstGeom prst="rect">
            <a:avLst/>
          </a:prstGeom>
        </p:spPr>
      </p:pic>
      <p:pic>
        <p:nvPicPr>
          <p:cNvPr id="22" name="Image 19" descr=" "/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38"/>
              </a:ext>
            </a:extLst>
          </a:blip>
          <a:stretch/>
        </p:blipFill>
        <p:spPr bwMode="auto">
          <a:xfrm>
            <a:off x="20487661" y="6400800"/>
            <a:ext cx="1473383" cy="2235200"/>
          </a:xfrm>
          <a:prstGeom prst="rect">
            <a:avLst/>
          </a:prstGeom>
        </p:spPr>
      </p:pic>
      <p:sp>
        <p:nvSpPr>
          <p:cNvPr id="23" name="Text 1"/>
          <p:cNvSpPr/>
          <p:nvPr/>
        </p:nvSpPr>
        <p:spPr bwMode="auto">
          <a:xfrm>
            <a:off x="1282860" y="9779000"/>
            <a:ext cx="8954619" cy="254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2000"/>
              </a:spcAft>
              <a:buNone/>
              <a:defRPr/>
            </a:pPr>
            <a:r>
              <a:rPr lang="en-US" sz="3000" spc="-3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Сотрудники полиции оперативно </a:t>
            </a:r>
            <a:r>
              <a:rPr lang="en-US" sz="3000" spc="-3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загрузят фото ребенка в систему видеоаналитики</a:t>
            </a:r>
            <a:r>
              <a:rPr lang="en-US" sz="3000" spc="-3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 </a:t>
            </a:r>
            <a:r>
              <a:rPr lang="en-US" sz="3000" spc="-3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АПК “Безопасный город”</a:t>
            </a:r>
            <a:r>
              <a:rPr lang="en-US" sz="3000" spc="-3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 для поиска по архиву видеопотоков или для детекции лица в реальном времени</a:t>
            </a:r>
            <a:endParaRPr lang="en-US" sz="3000"/>
          </a:p>
        </p:txBody>
      </p:sp>
      <p:sp>
        <p:nvSpPr>
          <p:cNvPr id="24" name="Text 2"/>
          <p:cNvSpPr/>
          <p:nvPr/>
        </p:nvSpPr>
        <p:spPr bwMode="auto">
          <a:xfrm>
            <a:off x="16397749" y="9779000"/>
            <a:ext cx="7112889" cy="248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spcAft>
                <a:spcPts val="2000"/>
              </a:spcAft>
              <a:buNone/>
              <a:defRPr/>
            </a:pPr>
            <a:r>
              <a:rPr lang="en-US" sz="3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Помните, что для начала розыска нужно </a:t>
            </a:r>
            <a:r>
              <a:rPr lang="en-US"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ОБЯЗАТЕЛЬНО подать заявление о пропаже</a:t>
            </a:r>
            <a:r>
              <a:rPr lang="en-US" sz="3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</a:rPr>
              <a:t> в отделе полиции по месту пропажи ребенка</a:t>
            </a:r>
            <a:endParaRPr lang="en-US" sz="3000"/>
          </a:p>
        </p:txBody>
      </p:sp>
      <p:sp>
        <p:nvSpPr>
          <p:cNvPr id="25" name="Shape 3"/>
          <p:cNvSpPr/>
          <p:nvPr/>
        </p:nvSpPr>
        <p:spPr bwMode="auto">
          <a:xfrm>
            <a:off x="8776797" y="8407400"/>
            <a:ext cx="762095" cy="762000"/>
          </a:xfrm>
          <a:prstGeom prst="ellipse">
            <a:avLst/>
          </a:prstGeom>
          <a:noFill/>
          <a:ln w="25400">
            <a:solidFill>
              <a:srgbClr val="7AF6F9"/>
            </a:solidFill>
            <a:prstDash val="solid"/>
          </a:ln>
        </p:spPr>
      </p:sp>
      <p:sp>
        <p:nvSpPr>
          <p:cNvPr id="26" name="Text 4"/>
          <p:cNvSpPr/>
          <p:nvPr/>
        </p:nvSpPr>
        <p:spPr bwMode="auto">
          <a:xfrm>
            <a:off x="9030829" y="8458200"/>
            <a:ext cx="431853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spcAft>
                <a:spcPts val="1130"/>
              </a:spcAft>
              <a:buNone/>
              <a:defRPr/>
            </a:pPr>
            <a:r>
              <a:rPr lang="en-US" sz="36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6</a:t>
            </a:r>
            <a:endParaRPr lang="en-US" sz="3600"/>
          </a:p>
        </p:txBody>
      </p:sp>
      <p:sp>
        <p:nvSpPr>
          <p:cNvPr id="27" name="Shape 5"/>
          <p:cNvSpPr/>
          <p:nvPr/>
        </p:nvSpPr>
        <p:spPr bwMode="auto">
          <a:xfrm>
            <a:off x="22215077" y="8407400"/>
            <a:ext cx="762095" cy="762000"/>
          </a:xfrm>
          <a:prstGeom prst="ellipse">
            <a:avLst/>
          </a:prstGeom>
          <a:noFill/>
          <a:ln w="25400">
            <a:solidFill>
              <a:srgbClr val="7AF6F9"/>
            </a:solidFill>
            <a:prstDash val="solid"/>
          </a:ln>
        </p:spPr>
      </p:sp>
      <p:sp>
        <p:nvSpPr>
          <p:cNvPr id="28" name="Text 6"/>
          <p:cNvSpPr/>
          <p:nvPr/>
        </p:nvSpPr>
        <p:spPr bwMode="auto">
          <a:xfrm>
            <a:off x="22456407" y="8458200"/>
            <a:ext cx="431853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spcAft>
                <a:spcPts val="1130"/>
              </a:spcAft>
              <a:buNone/>
              <a:defRPr/>
            </a:pPr>
            <a:r>
              <a:rPr lang="en-US" sz="3600">
                <a:solidFill>
                  <a:srgbClr val="7AF6F9"/>
                </a:solidFill>
                <a:latin typeface="Montserrat Regular"/>
                <a:ea typeface="Montserrat Regular"/>
                <a:cs typeface="Montserrat Regular"/>
              </a:rPr>
              <a:t>7</a:t>
            </a:r>
            <a:endParaRPr lang="en-US" sz="3600"/>
          </a:p>
        </p:txBody>
      </p:sp>
      <p:sp>
        <p:nvSpPr>
          <p:cNvPr id="29" name="Text 7"/>
          <p:cNvSpPr/>
          <p:nvPr/>
        </p:nvSpPr>
        <p:spPr bwMode="auto">
          <a:xfrm>
            <a:off x="18785648" y="1270000"/>
            <a:ext cx="4369346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  <a:defRPr/>
            </a:pPr>
            <a:r>
              <a:rPr lang="en-US"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</a:rPr>
              <a:t>ЦИФРОВОЙ СЕРВИС</a:t>
            </a:r>
            <a:endParaRPr lang="en-US" sz="1800"/>
          </a:p>
          <a:p>
            <a:pPr marL="0" indent="0" algn="r">
              <a:buNone/>
              <a:defRPr/>
            </a:pPr>
            <a:r>
              <a:rPr lang="en-US"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</a:rPr>
              <a:t>ПО РОЗЫСКУ ПРОПАВШИХ ДЕТЕЙ</a:t>
            </a:r>
            <a:endParaRPr lang="en-US" sz="1800"/>
          </a:p>
        </p:txBody>
      </p:sp>
      <p:pic>
        <p:nvPicPr>
          <p:cNvPr id="30" name="Image 20" descr=" "/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>
            <a:off x="1282860" y="7124700"/>
            <a:ext cx="8598975" cy="2197100"/>
          </a:xfrm>
          <a:prstGeom prst="rect">
            <a:avLst/>
          </a:prstGeom>
        </p:spPr>
      </p:pic>
      <p:pic>
        <p:nvPicPr>
          <p:cNvPr id="31" name="Image 21" descr=" "/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1"/>
              </a:ext>
            </a:extLst>
          </a:blip>
          <a:stretch/>
        </p:blipFill>
        <p:spPr bwMode="auto">
          <a:xfrm>
            <a:off x="1447981" y="4724399"/>
            <a:ext cx="4826603" cy="4432300"/>
          </a:xfrm>
          <a:prstGeom prst="rect">
            <a:avLst/>
          </a:prstGeom>
        </p:spPr>
      </p:pic>
      <p:pic>
        <p:nvPicPr>
          <p:cNvPr id="32" name="Image 22" descr=" "/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43"/>
              </a:ext>
            </a:extLst>
          </a:blip>
          <a:stretch/>
        </p:blipFill>
        <p:spPr bwMode="auto">
          <a:xfrm>
            <a:off x="10186673" y="5334000"/>
            <a:ext cx="5664908" cy="8382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4"/>
          <a:stretch/>
        </p:blipFill>
        <p:spPr bwMode="auto">
          <a:xfrm>
            <a:off x="4741828" y="1201877"/>
            <a:ext cx="2747515" cy="667646"/>
          </a:xfrm>
          <a:prstGeom prst="rect">
            <a:avLst/>
          </a:prstGeom>
        </p:spPr>
      </p:pic>
      <p:pic>
        <p:nvPicPr>
          <p:cNvPr id="1957890929" name="Рисунок 1957890928"/>
          <p:cNvPicPr>
            <a:picLocks noChangeAspect="1"/>
          </p:cNvPicPr>
          <p:nvPr/>
        </p:nvPicPr>
        <p:blipFill>
          <a:blip r:embed="rId45"/>
          <a:stretch/>
        </p:blipFill>
        <p:spPr bwMode="auto">
          <a:xfrm>
            <a:off x="8163527" y="897525"/>
            <a:ext cx="3735295" cy="1241236"/>
          </a:xfrm>
          <a:prstGeom prst="rect">
            <a:avLst/>
          </a:prstGeom>
        </p:spPr>
      </p:pic>
      <p:pic>
        <p:nvPicPr>
          <p:cNvPr id="1357251691" name="Image 5" descr=" 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287243" y="1269999"/>
            <a:ext cx="634770" cy="634999"/>
          </a:xfrm>
          <a:prstGeom prst="rect">
            <a:avLst/>
          </a:prstGeom>
        </p:spPr>
      </p:pic>
      <p:pic>
        <p:nvPicPr>
          <p:cNvPr id="1467438796" name="Image 6" descr=" 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050525" y="1333549"/>
            <a:ext cx="205035" cy="184595"/>
          </a:xfrm>
          <a:prstGeom prst="rect">
            <a:avLst/>
          </a:prstGeom>
        </p:spPr>
      </p:pic>
      <p:pic>
        <p:nvPicPr>
          <p:cNvPr id="1302684683" name="Image 7" descr=" 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2293663" y="1333791"/>
            <a:ext cx="184266" cy="184633"/>
          </a:xfrm>
          <a:prstGeom prst="rect">
            <a:avLst/>
          </a:prstGeom>
        </p:spPr>
      </p:pic>
      <p:pic>
        <p:nvPicPr>
          <p:cNvPr id="1609878755" name="Image 8" descr=" 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2961567" y="1333791"/>
            <a:ext cx="184380" cy="184636"/>
          </a:xfrm>
          <a:prstGeom prst="rect">
            <a:avLst/>
          </a:prstGeom>
        </p:spPr>
      </p:pic>
      <p:pic>
        <p:nvPicPr>
          <p:cNvPr id="1436387207" name="Image 9" descr=" 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2515683" y="1334054"/>
            <a:ext cx="179762" cy="184093"/>
          </a:xfrm>
          <a:prstGeom prst="rect">
            <a:avLst/>
          </a:prstGeom>
        </p:spPr>
      </p:pic>
      <p:pic>
        <p:nvPicPr>
          <p:cNvPr id="1741601947" name="Image 12" descr=" 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2732968" y="1334054"/>
            <a:ext cx="211513" cy="184093"/>
          </a:xfrm>
          <a:prstGeom prst="rect">
            <a:avLst/>
          </a:prstGeom>
        </p:spPr>
      </p:pic>
      <p:pic>
        <p:nvPicPr>
          <p:cNvPr id="2125915835" name="Image 13" descr=" 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3172352" y="1333815"/>
            <a:ext cx="224163" cy="185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5">
    <p:bg>
      <p:bgPr>
        <a:solidFill>
          <a:srgbClr val="011A2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1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62349" y="1762485"/>
            <a:ext cx="28402" cy="30899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77689" y="1621247"/>
            <a:ext cx="28402" cy="30899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5"/>
              </a:ext>
            </a:extLst>
          </a:blip>
          <a:stretch/>
        </p:blipFill>
        <p:spPr bwMode="auto">
          <a:xfrm>
            <a:off x="1672635" y="1527820"/>
            <a:ext cx="28402" cy="28346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783818" y="1383475"/>
            <a:ext cx="28402" cy="28346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70159" y="1270000"/>
            <a:ext cx="634770" cy="635000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033441" y="1333550"/>
            <a:ext cx="205036" cy="184596"/>
          </a:xfrm>
          <a:prstGeom prst="rect">
            <a:avLst/>
          </a:prstGeom>
        </p:spPr>
      </p:pic>
      <p:pic>
        <p:nvPicPr>
          <p:cNvPr id="9" name="Image 7" descr=" 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276579" y="1333791"/>
            <a:ext cx="184266" cy="184634"/>
          </a:xfrm>
          <a:prstGeom prst="rect">
            <a:avLst/>
          </a:prstGeom>
        </p:spPr>
      </p:pic>
      <p:pic>
        <p:nvPicPr>
          <p:cNvPr id="10" name="Image 8" descr=" 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944483" y="1333791"/>
            <a:ext cx="184381" cy="184634"/>
          </a:xfrm>
          <a:prstGeom prst="rect">
            <a:avLst/>
          </a:prstGeom>
        </p:spPr>
      </p:pic>
      <p:pic>
        <p:nvPicPr>
          <p:cNvPr id="11" name="Image 9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2"/>
              </a:ext>
            </a:extLst>
          </a:blip>
          <a:stretch/>
        </p:blipFill>
        <p:spPr bwMode="auto">
          <a:xfrm>
            <a:off x="2498599" y="1334058"/>
            <a:ext cx="179763" cy="184094"/>
          </a:xfrm>
          <a:prstGeom prst="rect">
            <a:avLst/>
          </a:prstGeom>
        </p:spPr>
      </p:pic>
      <p:pic>
        <p:nvPicPr>
          <p:cNvPr id="12" name="Image 10" descr=" 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403530" y="1333798"/>
            <a:ext cx="173481" cy="184348"/>
          </a:xfrm>
          <a:prstGeom prst="rect">
            <a:avLst/>
          </a:prstGeom>
        </p:spPr>
      </p:pic>
      <p:pic>
        <p:nvPicPr>
          <p:cNvPr id="13" name="Image 11" descr=" 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3566634" y="1333883"/>
            <a:ext cx="193036" cy="184410"/>
          </a:xfrm>
          <a:prstGeom prst="rect">
            <a:avLst/>
          </a:prstGeom>
        </p:spPr>
      </p:pic>
      <p:pic>
        <p:nvPicPr>
          <p:cNvPr id="14" name="Image 12" descr=" 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6"/>
              </a:ext>
            </a:extLst>
          </a:blip>
          <a:stretch/>
        </p:blipFill>
        <p:spPr bwMode="auto">
          <a:xfrm>
            <a:off x="2715884" y="1334058"/>
            <a:ext cx="211514" cy="184094"/>
          </a:xfrm>
          <a:prstGeom prst="rect">
            <a:avLst/>
          </a:prstGeom>
        </p:spPr>
      </p:pic>
      <p:pic>
        <p:nvPicPr>
          <p:cNvPr id="15" name="Image 13" descr=" 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3155268" y="1333816"/>
            <a:ext cx="224164" cy="185179"/>
          </a:xfrm>
          <a:prstGeom prst="rect">
            <a:avLst/>
          </a:prstGeom>
        </p:spPr>
      </p:pic>
      <p:pic>
        <p:nvPicPr>
          <p:cNvPr id="16" name="Image 14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19"/>
              </a:ext>
            </a:extLst>
          </a:blip>
          <a:stretch/>
        </p:blipFill>
        <p:spPr bwMode="auto">
          <a:xfrm>
            <a:off x="2033890" y="1596715"/>
            <a:ext cx="1304176" cy="118325"/>
          </a:xfrm>
          <a:prstGeom prst="rect">
            <a:avLst/>
          </a:prstGeom>
        </p:spPr>
      </p:pic>
      <p:pic>
        <p:nvPicPr>
          <p:cNvPr id="17" name="Image 15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1"/>
              </a:ext>
            </a:extLst>
          </a:blip>
          <a:stretch/>
        </p:blipFill>
        <p:spPr bwMode="auto">
          <a:xfrm>
            <a:off x="2032502" y="1778211"/>
            <a:ext cx="669642" cy="92695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 bwMode="auto">
          <a:xfrm>
            <a:off x="15099219" y="5971988"/>
            <a:ext cx="14107230" cy="1430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00"/>
              </a:lnSpc>
              <a:spcAft>
                <a:spcPts val="2000"/>
              </a:spcAft>
              <a:buNone/>
              <a:defRPr/>
            </a:pPr>
            <a:r>
              <a:rPr lang="en-US" sz="6200">
                <a:solidFill>
                  <a:srgbClr val="FFFFFF"/>
                </a:solidFill>
                <a:latin typeface="Bounded SemiBold"/>
                <a:ea typeface="Bounded SemiBold"/>
                <a:cs typeface="Bounded SemiBold"/>
              </a:rPr>
              <a:t>КОНТАКТЫ</a:t>
            </a:r>
            <a:endParaRPr lang="en-US" sz="6200"/>
          </a:p>
        </p:txBody>
      </p:sp>
      <p:sp>
        <p:nvSpPr>
          <p:cNvPr id="19" name="Text 1"/>
          <p:cNvSpPr/>
          <p:nvPr/>
        </p:nvSpPr>
        <p:spPr bwMode="auto">
          <a:xfrm>
            <a:off x="16940949" y="7737288"/>
            <a:ext cx="4813902" cy="132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00"/>
              </a:lnSpc>
              <a:spcAft>
                <a:spcPts val="2000"/>
              </a:spcAft>
              <a:buNone/>
              <a:defRPr/>
            </a:pPr>
            <a:r>
              <a:rPr lang="en-US" sz="4800">
                <a:solidFill>
                  <a:srgbClr val="FFFFFF"/>
                </a:solidFill>
                <a:latin typeface="Bounded Regular"/>
                <a:ea typeface="Bounded Regular"/>
                <a:cs typeface="Bounded Regular"/>
              </a:rPr>
              <a:t>112</a:t>
            </a:r>
            <a:endParaRPr lang="en-US" sz="4800"/>
          </a:p>
        </p:txBody>
      </p:sp>
      <p:sp>
        <p:nvSpPr>
          <p:cNvPr id="22" name="Text 4"/>
          <p:cNvSpPr/>
          <p:nvPr/>
        </p:nvSpPr>
        <p:spPr bwMode="auto">
          <a:xfrm>
            <a:off x="18747543" y="1270000"/>
            <a:ext cx="4369346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  <a:defRPr/>
            </a:pPr>
            <a:r>
              <a:rPr lang="en-US"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</a:rPr>
              <a:t>ЦИФРОВОЙ СЕРВИС</a:t>
            </a:r>
            <a:endParaRPr lang="en-US" sz="1800"/>
          </a:p>
          <a:p>
            <a:pPr marL="0" indent="0" algn="r">
              <a:buNone/>
              <a:defRPr/>
            </a:pPr>
            <a:r>
              <a:rPr lang="en-US"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</a:rPr>
              <a:t>ПО РОЗЫСКУ ПРОПАВШИХ ДЕТЕЙ</a:t>
            </a:r>
            <a:endParaRPr lang="en-US" sz="1800"/>
          </a:p>
        </p:txBody>
      </p:sp>
      <p:pic>
        <p:nvPicPr>
          <p:cNvPr id="27" name="Image 18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3"/>
              </a:ext>
            </a:extLst>
          </a:blip>
          <a:stretch/>
        </p:blipFill>
        <p:spPr bwMode="auto">
          <a:xfrm>
            <a:off x="1384473" y="2997200"/>
            <a:ext cx="11024978" cy="8140700"/>
          </a:xfrm>
          <a:prstGeom prst="rect">
            <a:avLst/>
          </a:prstGeom>
        </p:spPr>
      </p:pic>
      <p:sp>
        <p:nvSpPr>
          <p:cNvPr id="28" name="Shape 7"/>
          <p:cNvSpPr/>
          <p:nvPr/>
        </p:nvSpPr>
        <p:spPr bwMode="auto">
          <a:xfrm>
            <a:off x="15099219" y="7724588"/>
            <a:ext cx="1155844" cy="1168400"/>
          </a:xfrm>
          <a:prstGeom prst="roundRect">
            <a:avLst>
              <a:gd name="adj" fmla="val 14240"/>
            </a:avLst>
          </a:prstGeom>
          <a:solidFill>
            <a:srgbClr val="7AF6F9"/>
          </a:solidFill>
          <a:ln/>
        </p:spPr>
      </p:sp>
      <p:pic>
        <p:nvPicPr>
          <p:cNvPr id="29" name="Image 19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:w="http://schemas.openxmlformats.org/wordprocessingml/2006/main" xmlns:m="http://schemas.openxmlformats.org/officeDocument/2006/math" xmlns="" r:embed="rId25"/>
              </a:ext>
            </a:extLst>
          </a:blip>
          <a:stretch/>
        </p:blipFill>
        <p:spPr bwMode="auto">
          <a:xfrm>
            <a:off x="15378654" y="7966769"/>
            <a:ext cx="622378" cy="67554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>
            <a:off x="4741828" y="1201877"/>
            <a:ext cx="2747515" cy="667646"/>
          </a:xfrm>
          <a:prstGeom prst="rect">
            <a:avLst/>
          </a:prstGeom>
        </p:spPr>
      </p:pic>
      <p:pic>
        <p:nvPicPr>
          <p:cNvPr id="95292788" name="Рисунок 95292787"/>
          <p:cNvPicPr>
            <a:picLocks noChangeAspect="1"/>
          </p:cNvPicPr>
          <p:nvPr/>
        </p:nvPicPr>
        <p:blipFill>
          <a:blip r:embed="rId27"/>
          <a:stretch/>
        </p:blipFill>
        <p:spPr bwMode="auto">
          <a:xfrm>
            <a:off x="8163527" y="897525"/>
            <a:ext cx="3735294" cy="12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179</Words>
  <Application>Microsoft Office PowerPoint</Application>
  <DocSecurity>0</DocSecurity>
  <PresentationFormat>Произвольный</PresentationFormat>
  <Paragraphs>37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Arial</vt:lpstr>
      <vt:lpstr>Montserrat Bold</vt:lpstr>
      <vt:lpstr>Bounded Regular</vt:lpstr>
      <vt:lpstr>Montserrat Regular</vt:lpstr>
      <vt:lpstr>Bounded SemiBold</vt:lpstr>
      <vt:lpstr>Montserrat SemiBold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Новокрасное</cp:lastModifiedBy>
  <cp:revision>7</cp:revision>
  <dcterms:created xsi:type="dcterms:W3CDTF">2025-05-21T08:15:44Z</dcterms:created>
  <dcterms:modified xsi:type="dcterms:W3CDTF">2025-09-01T02:32:25Z</dcterms:modified>
  <dc:identifier/>
  <dc:language/>
  <cp:version/>
</cp:coreProperties>
</file>