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46" d="100"/>
          <a:sy n="46" d="100"/>
        </p:scale>
        <p:origin x="-276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F7D92-FAE4-40A9-A205-C27BE806E1B3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92D6C-C804-4F6D-8BC6-60C00E76E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87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C92D6C-C804-4F6D-8BC6-60C00E76EC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70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23120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2708" y="1484784"/>
            <a:ext cx="4536504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ПОДЛЕЖАТ ЛЬГОТНОМУ БЕСПЛАТНОМУ ОБЕСПЕЧЕНИЮ ЛЕКАРСТВАМИ: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30.07.1994 №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1686" y="1392452"/>
            <a:ext cx="3744416" cy="4770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708" y="4655511"/>
            <a:ext cx="4550796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Обратиться на прием к лечащему врачу, получить назначение и рецепт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аптечном пункте</a:t>
            </a:r>
          </a:p>
        </p:txBody>
      </p:sp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933026" y="3162166"/>
            <a:ext cx="34476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21B830D-47EB-4893-85F9-E5A7758123D4}"/>
              </a:ext>
            </a:extLst>
          </p:cNvPr>
          <p:cNvSpPr txBox="1"/>
          <p:nvPr/>
        </p:nvSpPr>
        <p:spPr>
          <a:xfrm>
            <a:off x="0" y="338607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ПРОКУРАТУРА РАЗЪЯСНЯЕТ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725" y="3214688"/>
            <a:ext cx="3349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103</Words>
  <Application>Microsoft Office PowerPoint</Application>
  <PresentationFormat>Экран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Новокрасное</cp:lastModifiedBy>
  <cp:revision>21</cp:revision>
  <dcterms:created xsi:type="dcterms:W3CDTF">2022-04-13T08:17:16Z</dcterms:created>
  <dcterms:modified xsi:type="dcterms:W3CDTF">2023-11-27T05:42:36Z</dcterms:modified>
</cp:coreProperties>
</file>